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9"/>
  </p:notesMasterIdLst>
  <p:handoutMasterIdLst>
    <p:handoutMasterId r:id="rId10"/>
  </p:handoutMasterIdLst>
  <p:sldIdLst>
    <p:sldId id="272" r:id="rId3"/>
    <p:sldId id="352" r:id="rId4"/>
    <p:sldId id="353" r:id="rId5"/>
    <p:sldId id="354" r:id="rId6"/>
    <p:sldId id="355" r:id="rId7"/>
    <p:sldId id="35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93" autoAdjust="0"/>
    <p:restoredTop sz="96730" autoAdjust="0"/>
  </p:normalViewPr>
  <p:slideViewPr>
    <p:cSldViewPr snapToGrid="0">
      <p:cViewPr varScale="1">
        <p:scale>
          <a:sx n="102" d="100"/>
          <a:sy n="102" d="100"/>
        </p:scale>
        <p:origin x="126" y="570"/>
      </p:cViewPr>
      <p:guideLst>
        <p:guide pos="2880"/>
        <p:guide orient="horz" pos="2160"/>
      </p:guideLst>
    </p:cSldViewPr>
  </p:slideViewPr>
  <p:outlineViewPr>
    <p:cViewPr>
      <p:scale>
        <a:sx n="33" d="100"/>
        <a:sy n="33" d="100"/>
      </p:scale>
      <p:origin x="0" y="-8922"/>
    </p:cViewPr>
  </p:outlineViewPr>
  <p:notesTextViewPr>
    <p:cViewPr>
      <p:scale>
        <a:sx n="1" d="1"/>
        <a:sy n="1" d="1"/>
      </p:scale>
      <p:origin x="0" y="0"/>
    </p:cViewPr>
  </p:notesTextViewPr>
  <p:notesViewPr>
    <p:cSldViewPr snapToGrid="0">
      <p:cViewPr varScale="1">
        <p:scale>
          <a:sx n="94" d="100"/>
          <a:sy n="94" d="100"/>
        </p:scale>
        <p:origin x="193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kumimoji="1" lang="ja-JP" sz="1200"/>
            </a:lvl1pPr>
          </a:lstStyle>
          <a:p>
            <a:endParaRPr kumimoji="1" lang="ja-JP"/>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latinLnBrk="0">
              <a:defRPr kumimoji="1" lang="ja-JP" sz="1200"/>
            </a:lvl1pPr>
          </a:lstStyle>
          <a:p>
            <a:fld id="{20EA5F0D-C1DC-412F-A146-DDB3A74B588F}" type="datetimeFigureOut">
              <a:rPr kumimoji="1" lang="en-US" altLang="ja-JP"/>
              <a:t>3/23/2020</a:t>
            </a:fld>
            <a:endParaRPr kumimoji="1" lang="ja-JP"/>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latinLnBrk="0">
              <a:defRPr kumimoji="1" lang="ja-JP" sz="1200"/>
            </a:lvl1pPr>
          </a:lstStyle>
          <a:p>
            <a:endParaRPr kumimoji="1" lang="ja-JP"/>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latinLnBrk="0">
              <a:defRPr kumimoji="1" lang="ja-JP" sz="1200"/>
            </a:lvl1pPr>
          </a:lstStyle>
          <a:p>
            <a:fld id="{7BAE14B8-3CC9-472D-9BC5-A84D80684DE2}" type="slidenum">
              <a:rPr kumimoji="1" lang="ja-JP"/>
              <a:t>‹#›</a:t>
            </a:fld>
            <a:endParaRPr kumimoji="1" lang="ja-JP"/>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kumimoji="1" lang="ja-JP" sz="1200"/>
            </a:lvl1pPr>
          </a:lstStyle>
          <a:p>
            <a:endParaRPr kumimoji="1" lang="ja-JP"/>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kumimoji="1" lang="ja-JP" sz="1200"/>
            </a:lvl1pPr>
          </a:lstStyle>
          <a:p>
            <a:fld id="{A8CDE508-72C8-4AB5-AA9C-1584D31690E0}" type="datetimeFigureOut">
              <a:t>2020/3/23</a:t>
            </a:fld>
            <a:endParaRPr kumimoji="1" lang="ja-JP"/>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kumimoji="1" lang="ja-JP"/>
          </a:p>
        </p:txBody>
      </p:sp>
      <p:sp>
        <p:nvSpPr>
          <p:cNvPr id="5" name="ノート プレースホルダー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kumimoji="1" lang="ja-JP" sz="1200"/>
            </a:lvl1pPr>
          </a:lstStyle>
          <a:p>
            <a:endParaRPr kumimoji="1" lang="ja-JP"/>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kumimoji="1" lang="ja-JP" sz="1200"/>
            </a:lvl1pPr>
          </a:lstStyle>
          <a:p>
            <a:fld id="{7FB667E1-E601-4AAF-B95C-B25720D70A60}" type="slidenum">
              <a:t>‹#›</a:t>
            </a:fld>
            <a:endParaRPr kumimoji="1" lang="ja-JP"/>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grpSp>
        <p:nvGrpSpPr>
          <p:cNvPr id="6" name="グループ 5"/>
          <p:cNvGrpSpPr/>
          <p:nvPr/>
        </p:nvGrpSpPr>
        <p:grpSpPr>
          <a:xfrm>
            <a:off x="0" y="0"/>
            <a:ext cx="9141619" cy="713232"/>
            <a:chOff x="0" y="0"/>
            <a:chExt cx="12188825" cy="713232"/>
          </a:xfrm>
        </p:grpSpPr>
        <p:sp>
          <p:nvSpPr>
            <p:cNvPr id="7" name="長方形 6"/>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grpSp>
        <p:nvGrpSpPr>
          <p:cNvPr id="11" name="グループ 10"/>
          <p:cNvGrpSpPr/>
          <p:nvPr/>
        </p:nvGrpSpPr>
        <p:grpSpPr>
          <a:xfrm>
            <a:off x="0" y="0"/>
            <a:ext cx="534924" cy="6858000"/>
            <a:chOff x="0" y="0"/>
            <a:chExt cx="713232" cy="6858000"/>
          </a:xfrm>
        </p:grpSpPr>
        <p:sp>
          <p:nvSpPr>
            <p:cNvPr id="12" name="長方形 11"/>
            <p:cNvSpPr/>
            <p:nvPr/>
          </p:nvSpPr>
          <p:spPr>
            <a:xfrm flipH="1">
              <a:off x="7315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3" name="長方形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grpSp>
        <p:nvGrpSpPr>
          <p:cNvPr id="14" name="グループ 13"/>
          <p:cNvGrpSpPr/>
          <p:nvPr/>
        </p:nvGrpSpPr>
        <p:grpSpPr>
          <a:xfrm>
            <a:off x="8607571" y="0"/>
            <a:ext cx="560165" cy="6858000"/>
            <a:chOff x="11476762" y="0"/>
            <a:chExt cx="746886" cy="6858000"/>
          </a:xfrm>
        </p:grpSpPr>
        <p:sp>
          <p:nvSpPr>
            <p:cNvPr id="15" name="長方形 14"/>
            <p:cNvSpPr/>
            <p:nvPr/>
          </p:nvSpPr>
          <p:spPr>
            <a:xfrm flipH="1">
              <a:off x="1147676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6" name="長方形 15"/>
            <p:cNvSpPr/>
            <p:nvPr/>
          </p:nvSpPr>
          <p:spPr>
            <a:xfrm flipH="1">
              <a:off x="1202093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grpSp>
        <p:nvGrpSpPr>
          <p:cNvPr id="17" name="グループ 16"/>
          <p:cNvGrpSpPr/>
          <p:nvPr/>
        </p:nvGrpSpPr>
        <p:grpSpPr>
          <a:xfrm flipV="1">
            <a:off x="0" y="6144768"/>
            <a:ext cx="9141619" cy="713232"/>
            <a:chOff x="0" y="0"/>
            <a:chExt cx="12188825" cy="713232"/>
          </a:xfrm>
        </p:grpSpPr>
        <p:sp>
          <p:nvSpPr>
            <p:cNvPr id="18" name="長方形 17"/>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9" name="長方形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sp>
        <p:nvSpPr>
          <p:cNvPr id="2" name="タイトル 1"/>
          <p:cNvSpPr>
            <a:spLocks noGrp="1"/>
          </p:cNvSpPr>
          <p:nvPr>
            <p:ph type="ctrTitle"/>
          </p:nvPr>
        </p:nvSpPr>
        <p:spPr>
          <a:xfrm>
            <a:off x="971550" y="1188720"/>
            <a:ext cx="7200900" cy="2514600"/>
          </a:xfrm>
        </p:spPr>
        <p:txBody>
          <a:bodyPr anchor="b">
            <a:noAutofit/>
          </a:bodyPr>
          <a:lstStyle>
            <a:lvl1pPr algn="ctr" latinLnBrk="0">
              <a:defRPr kumimoji="1" lang="ja-JP" sz="6000"/>
            </a:lvl1pPr>
          </a:lstStyle>
          <a:p>
            <a:r>
              <a:rPr kumimoji="1" lang="ja-JP" altLang="en-US"/>
              <a:t>マスター タイトルの書式設定</a:t>
            </a:r>
            <a:endParaRPr kumimoji="1" lang="ja-JP" dirty="0"/>
          </a:p>
        </p:txBody>
      </p:sp>
      <p:sp>
        <p:nvSpPr>
          <p:cNvPr id="3" name="サブタイトル 2"/>
          <p:cNvSpPr>
            <a:spLocks noGrp="1"/>
          </p:cNvSpPr>
          <p:nvPr>
            <p:ph type="subTitle" idx="1"/>
          </p:nvPr>
        </p:nvSpPr>
        <p:spPr>
          <a:xfrm>
            <a:off x="971550" y="3749040"/>
            <a:ext cx="7200900" cy="914400"/>
          </a:xfrm>
        </p:spPr>
        <p:txBody>
          <a:bodyPr>
            <a:normAutofit/>
          </a:bodyPr>
          <a:lstStyle>
            <a:lvl1pPr marL="0" indent="0" algn="ctr" latinLnBrk="0">
              <a:spcBef>
                <a:spcPts val="0"/>
              </a:spcBef>
              <a:buNone/>
              <a:defRPr kumimoji="1" lang="ja-JP" sz="2400" cap="all" baseline="0"/>
            </a:lvl1pPr>
            <a:lvl2pPr marL="457200" indent="0" algn="ctr" latinLnBrk="0">
              <a:buNone/>
              <a:defRPr kumimoji="1" lang="ja-JP" sz="2800"/>
            </a:lvl2pPr>
            <a:lvl3pPr marL="914400" indent="0" algn="ctr" latinLnBrk="0">
              <a:buNone/>
              <a:defRPr kumimoji="1" lang="ja-JP" sz="2400"/>
            </a:lvl3pPr>
            <a:lvl4pPr marL="1371600" indent="0" algn="ctr" latinLnBrk="0">
              <a:buNone/>
              <a:defRPr kumimoji="1" lang="ja-JP" sz="2000"/>
            </a:lvl4pPr>
            <a:lvl5pPr marL="1828800" indent="0" algn="ctr" latinLnBrk="0">
              <a:buNone/>
              <a:defRPr kumimoji="1" lang="ja-JP" sz="2000"/>
            </a:lvl5pPr>
            <a:lvl6pPr marL="2286000" indent="0" algn="ctr" latinLnBrk="0">
              <a:buNone/>
              <a:defRPr kumimoji="1" lang="ja-JP" sz="2000"/>
            </a:lvl6pPr>
            <a:lvl7pPr marL="2743200" indent="0" algn="ctr" latinLnBrk="0">
              <a:buNone/>
              <a:defRPr kumimoji="1" lang="ja-JP" sz="2000"/>
            </a:lvl7pPr>
            <a:lvl8pPr marL="3200400" indent="0" algn="ctr" latinLnBrk="0">
              <a:buNone/>
              <a:defRPr kumimoji="1" lang="ja-JP" sz="2000"/>
            </a:lvl8pPr>
            <a:lvl9pPr marL="3657600" indent="0" algn="ctr" latinLnBrk="0">
              <a:buNone/>
              <a:defRPr kumimoji="1" lang="ja-JP" sz="2000"/>
            </a:lvl9pPr>
          </a:lstStyle>
          <a:p>
            <a:r>
              <a:rPr kumimoji="1" lang="ja-JP" altLang="en-US"/>
              <a:t>マスター サブタイトルの書式設定</a:t>
            </a:r>
            <a:endParaRPr kumimoji="1" lang="ja-JP"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日付プレースホルダー 3"/>
          <p:cNvSpPr>
            <a:spLocks noGrp="1"/>
          </p:cNvSpPr>
          <p:nvPr>
            <p:ph type="dt" sz="half" idx="10"/>
          </p:nvPr>
        </p:nvSpPr>
        <p:spPr/>
        <p:txBody>
          <a:bodyPr/>
          <a:lstStyle/>
          <a:p>
            <a:fld id="{C5169095-DE0B-4BA2-AC87-F20655998503}" type="datetime1">
              <a:rPr lang="ja-JP" altLang="en-US" smtClean="0"/>
              <a:t>2020/3/23</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274638"/>
            <a:ext cx="1971675" cy="5897562"/>
          </a:xfrm>
        </p:spPr>
        <p:txBody>
          <a:bodyPr vert="eaVert"/>
          <a:lstStyle/>
          <a:p>
            <a:r>
              <a:rPr kumimoji="1" lang="ja-JP" altLang="en-US"/>
              <a:t>マスター タイトルの書式設定</a:t>
            </a:r>
            <a:endParaRPr kumimoji="1" lang="ja-JP"/>
          </a:p>
        </p:txBody>
      </p:sp>
      <p:sp>
        <p:nvSpPr>
          <p:cNvPr id="3" name="縦書きテキスト プレースホルダー 2"/>
          <p:cNvSpPr>
            <a:spLocks noGrp="1"/>
          </p:cNvSpPr>
          <p:nvPr>
            <p:ph type="body" orient="vert" idx="1"/>
          </p:nvPr>
        </p:nvSpPr>
        <p:spPr>
          <a:xfrm>
            <a:off x="628650" y="274638"/>
            <a:ext cx="5800725" cy="58975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日付プレースホルダー 3"/>
          <p:cNvSpPr>
            <a:spLocks noGrp="1"/>
          </p:cNvSpPr>
          <p:nvPr>
            <p:ph type="dt" sz="half" idx="10"/>
          </p:nvPr>
        </p:nvSpPr>
        <p:spPr/>
        <p:txBody>
          <a:bodyPr/>
          <a:lstStyle/>
          <a:p>
            <a:fld id="{F91A42A2-5870-4913-BD84-2610B1BCD792}" type="datetime1">
              <a:rPr lang="ja-JP" altLang="en-US" smtClean="0"/>
              <a:t>2020/3/23</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dirty="0"/>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dirty="0"/>
          </a:p>
        </p:txBody>
      </p:sp>
      <p:sp>
        <p:nvSpPr>
          <p:cNvPr id="4" name="日付プレースホルダー 3"/>
          <p:cNvSpPr>
            <a:spLocks noGrp="1"/>
          </p:cNvSpPr>
          <p:nvPr>
            <p:ph type="dt" sz="half" idx="10"/>
          </p:nvPr>
        </p:nvSpPr>
        <p:spPr/>
        <p:txBody>
          <a:bodyPr/>
          <a:lstStyle/>
          <a:p>
            <a:fld id="{E93F5087-F28C-4C02-B851-78DA2FC2C8AD}" type="datetime1">
              <a:rPr lang="ja-JP" altLang="en-US" smtClean="0"/>
              <a:t>2020/3/23</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a:xfrm>
            <a:off x="7658100" y="6391656"/>
            <a:ext cx="480060" cy="237744"/>
          </a:xfrm>
        </p:spPr>
        <p:txBody>
          <a:bodyPr/>
          <a:lstStyle/>
          <a:p>
            <a:fld id="{CA8D9AD5-F248-4919-864A-CFD76CC027D6}" type="slidenum">
              <a:t>‹#›</a:t>
            </a:fld>
            <a:endParaRPr kumimoji="1" lang="ja-JP"/>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8" name="グループ 7"/>
          <p:cNvGrpSpPr/>
          <p:nvPr/>
        </p:nvGrpSpPr>
        <p:grpSpPr>
          <a:xfrm flipV="1">
            <a:off x="0" y="6309360"/>
            <a:ext cx="9141619" cy="548640"/>
            <a:chOff x="0" y="0"/>
            <a:chExt cx="12188825" cy="713232"/>
          </a:xfrm>
        </p:grpSpPr>
        <p:sp>
          <p:nvSpPr>
            <p:cNvPr id="9" name="長方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grpSp>
        <p:nvGrpSpPr>
          <p:cNvPr id="11" name="グループ 10"/>
          <p:cNvGrpSpPr/>
          <p:nvPr/>
        </p:nvGrpSpPr>
        <p:grpSpPr>
          <a:xfrm>
            <a:off x="12552" y="0"/>
            <a:ext cx="9141619" cy="548640"/>
            <a:chOff x="0" y="0"/>
            <a:chExt cx="12188825" cy="713232"/>
          </a:xfrm>
        </p:grpSpPr>
        <p:sp>
          <p:nvSpPr>
            <p:cNvPr id="12" name="長方形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3" name="長方形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sp>
        <p:nvSpPr>
          <p:cNvPr id="4" name="日付プレースホルダー 3"/>
          <p:cNvSpPr>
            <a:spLocks noGrp="1"/>
          </p:cNvSpPr>
          <p:nvPr>
            <p:ph type="dt" sz="half" idx="10"/>
          </p:nvPr>
        </p:nvSpPr>
        <p:spPr/>
        <p:txBody>
          <a:bodyPr/>
          <a:lstStyle/>
          <a:p>
            <a:fld id="{0BD93588-F644-4FAD-A56C-8C2B77F469FE}" type="datetime1">
              <a:rPr lang="ja-JP" altLang="en-US" smtClean="0"/>
              <a:t>2020/3/23</a:t>
            </a:fld>
            <a:endParaRPr kumimoji="1" lang="ja-JP"/>
          </a:p>
        </p:txBody>
      </p:sp>
      <p:sp>
        <p:nvSpPr>
          <p:cNvPr id="5" name="フッター プレースホルダー 4"/>
          <p:cNvSpPr>
            <a:spLocks noGrp="1"/>
          </p:cNvSpPr>
          <p:nvPr>
            <p:ph type="ftr" sz="quarter" idx="11"/>
          </p:nvPr>
        </p:nvSpPr>
        <p:spPr/>
        <p:txBody>
          <a:bodyPr/>
          <a:lstStyle/>
          <a:p>
            <a:endParaRPr kumimoji="1" lang="ja-JP"/>
          </a:p>
        </p:txBody>
      </p:sp>
      <p:sp>
        <p:nvSpPr>
          <p:cNvPr id="6" name="スライド番号プレースホルダー 5"/>
          <p:cNvSpPr>
            <a:spLocks noGrp="1"/>
          </p:cNvSpPr>
          <p:nvPr>
            <p:ph type="sldNum" sz="quarter" idx="12"/>
          </p:nvPr>
        </p:nvSpPr>
        <p:spPr/>
        <p:txBody>
          <a:bodyPr/>
          <a:lstStyle/>
          <a:p>
            <a:fld id="{CA8D9AD5-F248-4919-864A-CFD76CC027D6}" type="slidenum">
              <a:t>‹#›</a:t>
            </a:fld>
            <a:endParaRPr kumimoji="1" lang="ja-JP"/>
          </a:p>
        </p:txBody>
      </p:sp>
      <p:sp>
        <p:nvSpPr>
          <p:cNvPr id="2" name="タイトル 1"/>
          <p:cNvSpPr>
            <a:spLocks noGrp="1"/>
          </p:cNvSpPr>
          <p:nvPr>
            <p:ph type="title"/>
          </p:nvPr>
        </p:nvSpPr>
        <p:spPr>
          <a:xfrm>
            <a:off x="971550" y="1188720"/>
            <a:ext cx="7200900" cy="2514600"/>
          </a:xfrm>
        </p:spPr>
        <p:txBody>
          <a:bodyPr anchor="b">
            <a:normAutofit/>
          </a:bodyPr>
          <a:lstStyle>
            <a:lvl1pPr algn="ctr" latinLnBrk="0">
              <a:defRPr kumimoji="1" lang="ja-JP" sz="5400" b="0">
                <a:solidFill>
                  <a:schemeClr val="tx1">
                    <a:lumMod val="75000"/>
                  </a:schemeClr>
                </a:solidFill>
              </a:defRPr>
            </a:lvl1pPr>
          </a:lstStyle>
          <a:p>
            <a:r>
              <a:rPr kumimoji="1" lang="ja-JP" altLang="en-US"/>
              <a:t>マスター タイトルの書式設定</a:t>
            </a:r>
            <a:endParaRPr kumimoji="1" lang="ja-JP"/>
          </a:p>
        </p:txBody>
      </p:sp>
      <p:sp>
        <p:nvSpPr>
          <p:cNvPr id="3" name="テキスト プレースホルダー 2"/>
          <p:cNvSpPr>
            <a:spLocks noGrp="1"/>
          </p:cNvSpPr>
          <p:nvPr>
            <p:ph type="body" idx="1"/>
          </p:nvPr>
        </p:nvSpPr>
        <p:spPr>
          <a:xfrm>
            <a:off x="971550" y="3749040"/>
            <a:ext cx="7200900" cy="914400"/>
          </a:xfrm>
        </p:spPr>
        <p:txBody>
          <a:bodyPr anchor="t"/>
          <a:lstStyle>
            <a:lvl1pPr marL="0" indent="0" algn="ctr" latinLnBrk="0">
              <a:spcBef>
                <a:spcPts val="0"/>
              </a:spcBef>
              <a:buNone/>
              <a:defRPr kumimoji="1" lang="ja-JP" sz="2000" cap="all" baseline="0">
                <a:solidFill>
                  <a:schemeClr val="tx1"/>
                </a:solidFill>
              </a:defRPr>
            </a:lvl1pPr>
            <a:lvl2pPr marL="457200" indent="0" latinLnBrk="0">
              <a:buNone/>
              <a:defRPr kumimoji="1" lang="ja-JP" sz="1800">
                <a:solidFill>
                  <a:schemeClr val="tx1">
                    <a:tint val="75000"/>
                  </a:schemeClr>
                </a:solidFill>
              </a:defRPr>
            </a:lvl2pPr>
            <a:lvl3pPr marL="914400" indent="0" latinLnBrk="0">
              <a:buNone/>
              <a:defRPr kumimoji="1" lang="ja-JP" sz="1600">
                <a:solidFill>
                  <a:schemeClr val="tx1">
                    <a:tint val="75000"/>
                  </a:schemeClr>
                </a:solidFill>
              </a:defRPr>
            </a:lvl3pPr>
            <a:lvl4pPr marL="1371600" indent="0" latinLnBrk="0">
              <a:buNone/>
              <a:defRPr kumimoji="1" lang="ja-JP" sz="1400">
                <a:solidFill>
                  <a:schemeClr val="tx1">
                    <a:tint val="75000"/>
                  </a:schemeClr>
                </a:solidFill>
              </a:defRPr>
            </a:lvl4pPr>
            <a:lvl5pPr marL="1828800" indent="0" latinLnBrk="0">
              <a:buNone/>
              <a:defRPr kumimoji="1" lang="ja-JP" sz="1400">
                <a:solidFill>
                  <a:schemeClr val="tx1">
                    <a:tint val="75000"/>
                  </a:schemeClr>
                </a:solidFill>
              </a:defRPr>
            </a:lvl5pPr>
            <a:lvl6pPr marL="2286000" indent="0" latinLnBrk="0">
              <a:buNone/>
              <a:defRPr kumimoji="1" lang="ja-JP" sz="1400">
                <a:solidFill>
                  <a:schemeClr val="tx1">
                    <a:tint val="75000"/>
                  </a:schemeClr>
                </a:solidFill>
              </a:defRPr>
            </a:lvl6pPr>
            <a:lvl7pPr marL="2743200" indent="0" latinLnBrk="0">
              <a:buNone/>
              <a:defRPr kumimoji="1" lang="ja-JP" sz="1400">
                <a:solidFill>
                  <a:schemeClr val="tx1">
                    <a:tint val="75000"/>
                  </a:schemeClr>
                </a:solidFill>
              </a:defRPr>
            </a:lvl7pPr>
            <a:lvl8pPr marL="3200400" indent="0" latinLnBrk="0">
              <a:buNone/>
              <a:defRPr kumimoji="1" lang="ja-JP" sz="1400">
                <a:solidFill>
                  <a:schemeClr val="tx1">
                    <a:tint val="75000"/>
                  </a:schemeClr>
                </a:solidFill>
              </a:defRPr>
            </a:lvl8pPr>
            <a:lvl9pPr marL="3657600" indent="0" latinLnBrk="0">
              <a:buNone/>
              <a:defRPr kumimoji="1" lang="ja-JP" sz="140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コンテンツ プレースホルダー 2"/>
          <p:cNvSpPr>
            <a:spLocks noGrp="1"/>
          </p:cNvSpPr>
          <p:nvPr>
            <p:ph sz="half" idx="1"/>
          </p:nvPr>
        </p:nvSpPr>
        <p:spPr>
          <a:xfrm>
            <a:off x="1005840" y="1673352"/>
            <a:ext cx="3429000" cy="4343400"/>
          </a:xfrm>
        </p:spPr>
        <p:txBody>
          <a:bodyPr>
            <a:normAutofit/>
          </a:bodyPr>
          <a:lstStyle>
            <a:lvl1pPr latinLnBrk="0">
              <a:defRPr kumimoji="1" lang="ja-JP" sz="2000"/>
            </a:lvl1pPr>
            <a:lvl2pPr latinLnBrk="0">
              <a:defRPr kumimoji="1" lang="ja-JP" sz="1800"/>
            </a:lvl2pPr>
            <a:lvl3pPr latinLnBrk="0">
              <a:defRPr kumimoji="1" lang="ja-JP" sz="1600"/>
            </a:lvl3pPr>
            <a:lvl4pPr latinLnBrk="0">
              <a:defRPr kumimoji="1" lang="ja-JP" sz="1400"/>
            </a:lvl4pPr>
            <a:lvl5pPr latinLnBrk="0">
              <a:defRPr kumimoji="1" lang="ja-JP" sz="1400"/>
            </a:lvl5pPr>
            <a:lvl6pPr latinLnBrk="0">
              <a:defRPr kumimoji="1" lang="ja-JP" sz="1400"/>
            </a:lvl6pPr>
            <a:lvl7pPr latinLnBrk="0">
              <a:defRPr kumimoji="1" lang="ja-JP" sz="1400"/>
            </a:lvl7pPr>
            <a:lvl8pPr latinLnBrk="0">
              <a:defRPr kumimoji="1" lang="ja-JP" sz="1400"/>
            </a:lvl8pPr>
            <a:lvl9pPr latinLnBrk="0">
              <a:defRPr kumimoji="1" lang="ja-JP" sz="1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コンテンツ プレースホルダー 3"/>
          <p:cNvSpPr>
            <a:spLocks noGrp="1"/>
          </p:cNvSpPr>
          <p:nvPr>
            <p:ph sz="half" idx="2"/>
          </p:nvPr>
        </p:nvSpPr>
        <p:spPr>
          <a:xfrm>
            <a:off x="4709160" y="1673352"/>
            <a:ext cx="3429000" cy="4343400"/>
          </a:xfrm>
        </p:spPr>
        <p:txBody>
          <a:bodyPr>
            <a:normAutofit/>
          </a:bodyPr>
          <a:lstStyle>
            <a:lvl1pPr latinLnBrk="0">
              <a:defRPr kumimoji="1" lang="ja-JP" sz="2000"/>
            </a:lvl1pPr>
            <a:lvl2pPr latinLnBrk="0">
              <a:defRPr kumimoji="1" lang="ja-JP" sz="1800"/>
            </a:lvl2pPr>
            <a:lvl3pPr latinLnBrk="0">
              <a:defRPr kumimoji="1" lang="ja-JP" sz="1600"/>
            </a:lvl3pPr>
            <a:lvl4pPr latinLnBrk="0">
              <a:defRPr kumimoji="1" lang="ja-JP" sz="1400"/>
            </a:lvl4pPr>
            <a:lvl5pPr latinLnBrk="0">
              <a:defRPr kumimoji="1" lang="ja-JP" sz="1400"/>
            </a:lvl5pPr>
            <a:lvl6pPr latinLnBrk="0">
              <a:defRPr kumimoji="1" lang="ja-JP" sz="1400"/>
            </a:lvl6pPr>
            <a:lvl7pPr latinLnBrk="0">
              <a:defRPr kumimoji="1" lang="ja-JP" sz="1400"/>
            </a:lvl7pPr>
            <a:lvl8pPr latinLnBrk="0">
              <a:defRPr kumimoji="1" lang="ja-JP" sz="1400"/>
            </a:lvl8pPr>
            <a:lvl9pPr latinLnBrk="0">
              <a:defRPr kumimoji="1" lang="ja-JP" sz="1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5" name="日付プレースホルダー 4"/>
          <p:cNvSpPr>
            <a:spLocks noGrp="1"/>
          </p:cNvSpPr>
          <p:nvPr>
            <p:ph type="dt" sz="half" idx="10"/>
          </p:nvPr>
        </p:nvSpPr>
        <p:spPr/>
        <p:txBody>
          <a:bodyPr/>
          <a:lstStyle/>
          <a:p>
            <a:fld id="{A1EF2969-35E1-4DDD-BA65-818EC7AAEDB8}" type="datetime1">
              <a:rPr lang="ja-JP" altLang="en-US" smtClean="0"/>
              <a:t>2020/3/23</a:t>
            </a:fld>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0D06EF73-9DB8-4763-865F-2F88181A4732}" type="slidenum">
              <a:t>‹#›</a:t>
            </a:fld>
            <a:endParaRPr kumimoji="1" lang="ja-JP"/>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テキスト プレースホルダー 2"/>
          <p:cNvSpPr>
            <a:spLocks noGrp="1"/>
          </p:cNvSpPr>
          <p:nvPr>
            <p:ph type="body" idx="1"/>
          </p:nvPr>
        </p:nvSpPr>
        <p:spPr>
          <a:xfrm>
            <a:off x="1005840" y="1600200"/>
            <a:ext cx="3429000" cy="758952"/>
          </a:xfrm>
        </p:spPr>
        <p:txBody>
          <a:bodyPr anchor="ctr">
            <a:normAutofit/>
          </a:bodyPr>
          <a:lstStyle>
            <a:lvl1pPr marL="0" indent="0" latinLnBrk="0">
              <a:spcBef>
                <a:spcPts val="0"/>
              </a:spcBef>
              <a:buNone/>
              <a:defRPr kumimoji="1" lang="ja-JP" sz="2000" b="0" cap="all" baseline="0"/>
            </a:lvl1pPr>
            <a:lvl2pPr marL="457200" indent="0" latinLnBrk="0">
              <a:buNone/>
              <a:defRPr kumimoji="1" lang="ja-JP" sz="2000" b="1"/>
            </a:lvl2pPr>
            <a:lvl3pPr marL="914400" indent="0" latinLnBrk="0">
              <a:buNone/>
              <a:defRPr kumimoji="1" lang="ja-JP" sz="1800" b="1"/>
            </a:lvl3pPr>
            <a:lvl4pPr marL="1371600" indent="0" latinLnBrk="0">
              <a:buNone/>
              <a:defRPr kumimoji="1" lang="ja-JP" sz="1600" b="1"/>
            </a:lvl4pPr>
            <a:lvl5pPr marL="1828800" indent="0" latinLnBrk="0">
              <a:buNone/>
              <a:defRPr kumimoji="1" lang="ja-JP" sz="1600" b="1"/>
            </a:lvl5pPr>
            <a:lvl6pPr marL="2286000" indent="0" latinLnBrk="0">
              <a:buNone/>
              <a:defRPr kumimoji="1" lang="ja-JP" sz="1600" b="1"/>
            </a:lvl6pPr>
            <a:lvl7pPr marL="2743200" indent="0" latinLnBrk="0">
              <a:buNone/>
              <a:defRPr kumimoji="1" lang="ja-JP" sz="1600" b="1"/>
            </a:lvl7pPr>
            <a:lvl8pPr marL="3200400" indent="0" latinLnBrk="0">
              <a:buNone/>
              <a:defRPr kumimoji="1" lang="ja-JP" sz="1600" b="1"/>
            </a:lvl8pPr>
            <a:lvl9pPr marL="3657600" indent="0" latinLnBrk="0">
              <a:buNone/>
              <a:defRPr kumimoji="1" lang="ja-JP"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1005840" y="2441448"/>
            <a:ext cx="3429000" cy="3584448"/>
          </a:xfrm>
        </p:spPr>
        <p:txBody>
          <a:bodyPr>
            <a:normAutofit/>
          </a:bodyPr>
          <a:lstStyle>
            <a:lvl1pPr latinLnBrk="0">
              <a:defRPr kumimoji="1" lang="ja-JP" sz="1800"/>
            </a:lvl1pPr>
            <a:lvl2pPr latinLnBrk="0">
              <a:defRPr kumimoji="1" lang="ja-JP" sz="1600"/>
            </a:lvl2pPr>
            <a:lvl3pPr latinLnBrk="0">
              <a:defRPr kumimoji="1" lang="ja-JP" sz="1400"/>
            </a:lvl3pPr>
            <a:lvl4pPr latinLnBrk="0">
              <a:defRPr kumimoji="1" lang="ja-JP" sz="1200"/>
            </a:lvl4pPr>
            <a:lvl5pPr latinLnBrk="0">
              <a:defRPr kumimoji="1" lang="ja-JP" sz="1200"/>
            </a:lvl5pPr>
            <a:lvl6pPr latinLnBrk="0">
              <a:defRPr kumimoji="1" lang="ja-JP" sz="1200"/>
            </a:lvl6pPr>
            <a:lvl7pPr latinLnBrk="0">
              <a:defRPr kumimoji="1" lang="ja-JP" sz="1200"/>
            </a:lvl7pPr>
            <a:lvl8pPr latinLnBrk="0">
              <a:defRPr kumimoji="1" lang="ja-JP" sz="1200"/>
            </a:lvl8pPr>
            <a:lvl9pPr latinLnBrk="0">
              <a:defRPr kumimoji="1" lang="ja-JP"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5" name="テキスト プレースホルダー 4"/>
          <p:cNvSpPr>
            <a:spLocks noGrp="1"/>
          </p:cNvSpPr>
          <p:nvPr>
            <p:ph type="body" sz="quarter" idx="3"/>
          </p:nvPr>
        </p:nvSpPr>
        <p:spPr>
          <a:xfrm>
            <a:off x="4709160" y="1600200"/>
            <a:ext cx="3429000" cy="758952"/>
          </a:xfrm>
        </p:spPr>
        <p:txBody>
          <a:bodyPr anchor="ctr">
            <a:normAutofit/>
          </a:bodyPr>
          <a:lstStyle>
            <a:lvl1pPr marL="0" indent="0" latinLnBrk="0">
              <a:spcBef>
                <a:spcPts val="0"/>
              </a:spcBef>
              <a:buNone/>
              <a:defRPr kumimoji="1" lang="ja-JP" sz="2000" b="0" cap="all" baseline="0"/>
            </a:lvl1pPr>
            <a:lvl2pPr marL="457200" indent="0" latinLnBrk="0">
              <a:buNone/>
              <a:defRPr kumimoji="1" lang="ja-JP" sz="2000" b="1"/>
            </a:lvl2pPr>
            <a:lvl3pPr marL="914400" indent="0" latinLnBrk="0">
              <a:buNone/>
              <a:defRPr kumimoji="1" lang="ja-JP" sz="1800" b="1"/>
            </a:lvl3pPr>
            <a:lvl4pPr marL="1371600" indent="0" latinLnBrk="0">
              <a:buNone/>
              <a:defRPr kumimoji="1" lang="ja-JP" sz="1600" b="1"/>
            </a:lvl4pPr>
            <a:lvl5pPr marL="1828800" indent="0" latinLnBrk="0">
              <a:buNone/>
              <a:defRPr kumimoji="1" lang="ja-JP" sz="1600" b="1"/>
            </a:lvl5pPr>
            <a:lvl6pPr marL="2286000" indent="0" latinLnBrk="0">
              <a:buNone/>
              <a:defRPr kumimoji="1" lang="ja-JP" sz="1600" b="1"/>
            </a:lvl6pPr>
            <a:lvl7pPr marL="2743200" indent="0" latinLnBrk="0">
              <a:buNone/>
              <a:defRPr kumimoji="1" lang="ja-JP" sz="1600" b="1"/>
            </a:lvl7pPr>
            <a:lvl8pPr marL="3200400" indent="0" latinLnBrk="0">
              <a:buNone/>
              <a:defRPr kumimoji="1" lang="ja-JP" sz="1600" b="1"/>
            </a:lvl8pPr>
            <a:lvl9pPr marL="3657600" indent="0" latinLnBrk="0">
              <a:buNone/>
              <a:defRPr kumimoji="1" lang="ja-JP"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709160" y="2441448"/>
            <a:ext cx="3429000" cy="3584448"/>
          </a:xfrm>
        </p:spPr>
        <p:txBody>
          <a:bodyPr>
            <a:normAutofit/>
          </a:bodyPr>
          <a:lstStyle>
            <a:lvl1pPr latinLnBrk="0">
              <a:defRPr kumimoji="1" lang="ja-JP" sz="1800"/>
            </a:lvl1pPr>
            <a:lvl2pPr latinLnBrk="0">
              <a:defRPr kumimoji="1" lang="ja-JP" sz="1600"/>
            </a:lvl2pPr>
            <a:lvl3pPr latinLnBrk="0">
              <a:defRPr kumimoji="1" lang="ja-JP" sz="1400"/>
            </a:lvl3pPr>
            <a:lvl4pPr latinLnBrk="0">
              <a:defRPr kumimoji="1" lang="ja-JP" sz="1200"/>
            </a:lvl4pPr>
            <a:lvl5pPr latinLnBrk="0">
              <a:defRPr kumimoji="1" lang="ja-JP" sz="1200"/>
            </a:lvl5pPr>
            <a:lvl6pPr latinLnBrk="0">
              <a:defRPr kumimoji="1" lang="ja-JP" sz="1200"/>
            </a:lvl6pPr>
            <a:lvl7pPr latinLnBrk="0">
              <a:defRPr kumimoji="1" lang="ja-JP" sz="1200"/>
            </a:lvl7pPr>
            <a:lvl8pPr latinLnBrk="0">
              <a:defRPr kumimoji="1" lang="ja-JP" sz="1200"/>
            </a:lvl8pPr>
            <a:lvl9pPr latinLnBrk="0">
              <a:defRPr kumimoji="1" lang="ja-JP"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7" name="日付プレースホルダー 6"/>
          <p:cNvSpPr>
            <a:spLocks noGrp="1"/>
          </p:cNvSpPr>
          <p:nvPr>
            <p:ph type="dt" sz="half" idx="10"/>
          </p:nvPr>
        </p:nvSpPr>
        <p:spPr/>
        <p:txBody>
          <a:bodyPr/>
          <a:lstStyle/>
          <a:p>
            <a:fld id="{D54A3CEF-CBA6-4436-A196-2B5E9BED86EA}" type="datetime1">
              <a:rPr lang="ja-JP" altLang="en-US" smtClean="0"/>
              <a:t>2020/3/23</a:t>
            </a:fld>
            <a:endParaRPr kumimoji="1" lang="ja-JP"/>
          </a:p>
        </p:txBody>
      </p:sp>
      <p:sp>
        <p:nvSpPr>
          <p:cNvPr id="8" name="フッター プレースホルダー 7"/>
          <p:cNvSpPr>
            <a:spLocks noGrp="1"/>
          </p:cNvSpPr>
          <p:nvPr>
            <p:ph type="ftr" sz="quarter" idx="11"/>
          </p:nvPr>
        </p:nvSpPr>
        <p:spPr/>
        <p:txBody>
          <a:bodyPr/>
          <a:lstStyle/>
          <a:p>
            <a:endParaRPr kumimoji="1" lang="ja-JP"/>
          </a:p>
        </p:txBody>
      </p:sp>
      <p:sp>
        <p:nvSpPr>
          <p:cNvPr id="9" name="スライド番号プレースホルダー 8"/>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p>
        </p:txBody>
      </p:sp>
      <p:sp>
        <p:nvSpPr>
          <p:cNvPr id="3" name="日付プレースホルダー 2"/>
          <p:cNvSpPr>
            <a:spLocks noGrp="1"/>
          </p:cNvSpPr>
          <p:nvPr>
            <p:ph type="dt" sz="half" idx="10"/>
          </p:nvPr>
        </p:nvSpPr>
        <p:spPr/>
        <p:txBody>
          <a:bodyPr/>
          <a:lstStyle/>
          <a:p>
            <a:fld id="{4CC2F41F-46A3-4610-BF49-B51C063C3AC6}" type="datetime1">
              <a:rPr lang="ja-JP" altLang="en-US" smtClean="0"/>
              <a:t>2020/3/23</a:t>
            </a:fld>
            <a:endParaRPr kumimoji="1" lang="ja-JP"/>
          </a:p>
        </p:txBody>
      </p:sp>
      <p:sp>
        <p:nvSpPr>
          <p:cNvPr id="4" name="フッター プレースホルダー 3"/>
          <p:cNvSpPr>
            <a:spLocks noGrp="1"/>
          </p:cNvSpPr>
          <p:nvPr>
            <p:ph type="ftr" sz="quarter" idx="11"/>
          </p:nvPr>
        </p:nvSpPr>
        <p:spPr/>
        <p:txBody>
          <a:bodyPr/>
          <a:lstStyle/>
          <a:p>
            <a:endParaRPr kumimoji="1" lang="ja-JP"/>
          </a:p>
        </p:txBody>
      </p:sp>
      <p:sp>
        <p:nvSpPr>
          <p:cNvPr id="5" name="スライド番号プレースホルダー 4"/>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94E257-3381-4052-AF70-25AC5C49FD2C}" type="datetime1">
              <a:rPr lang="ja-JP" altLang="en-US" smtClean="0"/>
              <a:t>2020/3/23</a:t>
            </a:fld>
            <a:endParaRPr kumimoji="1" lang="ja-JP"/>
          </a:p>
        </p:txBody>
      </p:sp>
      <p:sp>
        <p:nvSpPr>
          <p:cNvPr id="3" name="フッター プレースホルダー 2"/>
          <p:cNvSpPr>
            <a:spLocks noGrp="1"/>
          </p:cNvSpPr>
          <p:nvPr>
            <p:ph type="ftr" sz="quarter" idx="11"/>
          </p:nvPr>
        </p:nvSpPr>
        <p:spPr/>
        <p:txBody>
          <a:bodyPr/>
          <a:lstStyle/>
          <a:p>
            <a:endParaRPr kumimoji="1" lang="ja-JP"/>
          </a:p>
        </p:txBody>
      </p:sp>
      <p:sp>
        <p:nvSpPr>
          <p:cNvPr id="4" name="スライド番号プレースホルダー 3"/>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grpSp>
        <p:nvGrpSpPr>
          <p:cNvPr id="8" name="グループ 7"/>
          <p:cNvGrpSpPr/>
          <p:nvPr/>
        </p:nvGrpSpPr>
        <p:grpSpPr>
          <a:xfrm>
            <a:off x="0" y="0"/>
            <a:ext cx="9141619" cy="548640"/>
            <a:chOff x="0" y="0"/>
            <a:chExt cx="12188825" cy="713232"/>
          </a:xfrm>
        </p:grpSpPr>
        <p:sp>
          <p:nvSpPr>
            <p:cNvPr id="9" name="長方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sp>
        <p:nvSpPr>
          <p:cNvPr id="2" name="タイトル 1"/>
          <p:cNvSpPr>
            <a:spLocks noGrp="1"/>
          </p:cNvSpPr>
          <p:nvPr>
            <p:ph type="title"/>
          </p:nvPr>
        </p:nvSpPr>
        <p:spPr>
          <a:xfrm>
            <a:off x="6103620" y="1828800"/>
            <a:ext cx="2743200" cy="2286000"/>
          </a:xfrm>
        </p:spPr>
        <p:txBody>
          <a:bodyPr anchor="b">
            <a:normAutofit/>
          </a:bodyPr>
          <a:lstStyle>
            <a:lvl1pPr latinLnBrk="0">
              <a:defRPr kumimoji="1" lang="ja-JP" sz="3400" b="0"/>
            </a:lvl1pPr>
          </a:lstStyle>
          <a:p>
            <a:r>
              <a:rPr kumimoji="1" lang="ja-JP" altLang="en-US"/>
              <a:t>マスター タイトルの書式設定</a:t>
            </a:r>
            <a:endParaRPr kumimoji="1" lang="ja-JP"/>
          </a:p>
        </p:txBody>
      </p:sp>
      <p:sp>
        <p:nvSpPr>
          <p:cNvPr id="3" name="コンテンツ プレースホルダー 2"/>
          <p:cNvSpPr>
            <a:spLocks noGrp="1"/>
          </p:cNvSpPr>
          <p:nvPr>
            <p:ph idx="1"/>
          </p:nvPr>
        </p:nvSpPr>
        <p:spPr>
          <a:xfrm>
            <a:off x="411480" y="1005840"/>
            <a:ext cx="5417820" cy="4937760"/>
          </a:xfrm>
        </p:spPr>
        <p:txBody>
          <a:bodyPr>
            <a:normAutofit/>
          </a:bodyPr>
          <a:lstStyle>
            <a:lvl1pPr latinLnBrk="0">
              <a:defRPr kumimoji="1" lang="ja-JP" sz="2000"/>
            </a:lvl1pPr>
            <a:lvl2pPr latinLnBrk="0">
              <a:defRPr kumimoji="1" lang="ja-JP" sz="1800"/>
            </a:lvl2pPr>
            <a:lvl3pPr latinLnBrk="0">
              <a:defRPr kumimoji="1" lang="ja-JP" sz="1600"/>
            </a:lvl3pPr>
            <a:lvl4pPr latinLnBrk="0">
              <a:defRPr kumimoji="1" lang="ja-JP" sz="1400"/>
            </a:lvl4pPr>
            <a:lvl5pPr latinLnBrk="0">
              <a:defRPr kumimoji="1" lang="ja-JP" sz="1400"/>
            </a:lvl5pPr>
            <a:lvl6pPr latinLnBrk="0">
              <a:defRPr kumimoji="1" lang="ja-JP" sz="1400"/>
            </a:lvl6pPr>
            <a:lvl7pPr latinLnBrk="0">
              <a:defRPr kumimoji="1" lang="ja-JP" sz="1400"/>
            </a:lvl7pPr>
            <a:lvl8pPr latinLnBrk="0">
              <a:defRPr kumimoji="1" lang="ja-JP" sz="1400"/>
            </a:lvl8pPr>
            <a:lvl9pPr latinLnBrk="0">
              <a:defRPr kumimoji="1" lang="ja-JP" sz="1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p>
        </p:txBody>
      </p:sp>
      <p:sp>
        <p:nvSpPr>
          <p:cNvPr id="4" name="テキスト プレースホルダー 3"/>
          <p:cNvSpPr>
            <a:spLocks noGrp="1"/>
          </p:cNvSpPr>
          <p:nvPr>
            <p:ph type="body" sz="half" idx="2"/>
          </p:nvPr>
        </p:nvSpPr>
        <p:spPr>
          <a:xfrm>
            <a:off x="6103620" y="4206240"/>
            <a:ext cx="2743200" cy="1645920"/>
          </a:xfrm>
        </p:spPr>
        <p:txBody>
          <a:bodyPr>
            <a:normAutofit/>
          </a:bodyPr>
          <a:lstStyle>
            <a:lvl1pPr marL="0" indent="0" latinLnBrk="0">
              <a:spcBef>
                <a:spcPts val="1200"/>
              </a:spcBef>
              <a:buNone/>
              <a:defRPr kumimoji="1" lang="ja-JP" sz="1600"/>
            </a:lvl1pPr>
            <a:lvl2pPr marL="457200" indent="0" latinLnBrk="0">
              <a:buNone/>
              <a:defRPr kumimoji="1" lang="ja-JP" sz="1200"/>
            </a:lvl2pPr>
            <a:lvl3pPr marL="914400" indent="0" latinLnBrk="0">
              <a:buNone/>
              <a:defRPr kumimoji="1" lang="ja-JP" sz="1000"/>
            </a:lvl3pPr>
            <a:lvl4pPr marL="1371600" indent="0" latinLnBrk="0">
              <a:buNone/>
              <a:defRPr kumimoji="1" lang="ja-JP" sz="900"/>
            </a:lvl4pPr>
            <a:lvl5pPr marL="1828800" indent="0" latinLnBrk="0">
              <a:buNone/>
              <a:defRPr kumimoji="1" lang="ja-JP" sz="900"/>
            </a:lvl5pPr>
            <a:lvl6pPr marL="2286000" indent="0" latinLnBrk="0">
              <a:buNone/>
              <a:defRPr kumimoji="1" lang="ja-JP" sz="900"/>
            </a:lvl6pPr>
            <a:lvl7pPr marL="2743200" indent="0" latinLnBrk="0">
              <a:buNone/>
              <a:defRPr kumimoji="1" lang="ja-JP" sz="900"/>
            </a:lvl7pPr>
            <a:lvl8pPr marL="3200400" indent="0" latinLnBrk="0">
              <a:buNone/>
              <a:defRPr kumimoji="1" lang="ja-JP" sz="900"/>
            </a:lvl8pPr>
            <a:lvl9pPr marL="3657600" indent="0" latinLnBrk="0">
              <a:buNone/>
              <a:defRPr kumimoji="1" lang="ja-JP"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7F4A32-2B00-4E19-9993-850B5F20CBD7}" type="datetime1">
              <a:rPr lang="ja-JP" altLang="en-US" smtClean="0"/>
              <a:t>2020/3/23</a:t>
            </a:fld>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CA8D9AD5-F248-4919-864A-CFD76CC027D6}" type="slidenum">
              <a:t>‹#›</a:t>
            </a:fld>
            <a:endParaRPr kumimoji="1" lang="ja-JP"/>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103620" y="1828800"/>
            <a:ext cx="2743200" cy="2286000"/>
          </a:xfrm>
        </p:spPr>
        <p:txBody>
          <a:bodyPr anchor="b">
            <a:normAutofit/>
          </a:bodyPr>
          <a:lstStyle>
            <a:lvl1pPr latinLnBrk="0">
              <a:defRPr kumimoji="1" lang="ja-JP" sz="3400" b="0"/>
            </a:lvl1pPr>
          </a:lstStyle>
          <a:p>
            <a:r>
              <a:rPr kumimoji="1" lang="ja-JP" altLang="en-US"/>
              <a:t>マスター タイトルの書式設定</a:t>
            </a:r>
            <a:endParaRPr kumimoji="1" lang="ja-JP" dirty="0"/>
          </a:p>
        </p:txBody>
      </p:sp>
      <p:sp>
        <p:nvSpPr>
          <p:cNvPr id="3" name="図プレースホルダー 2"/>
          <p:cNvSpPr>
            <a:spLocks noGrp="1"/>
          </p:cNvSpPr>
          <p:nvPr>
            <p:ph type="pic" idx="1"/>
          </p:nvPr>
        </p:nvSpPr>
        <p:spPr>
          <a:xfrm>
            <a:off x="411480" y="548640"/>
            <a:ext cx="5006340" cy="5760720"/>
          </a:xfrm>
          <a:noFill/>
        </p:spPr>
        <p:txBody>
          <a:bodyPr/>
          <a:lstStyle>
            <a:lvl1pPr marL="0" indent="0" algn="ctr" latinLnBrk="0">
              <a:buNone/>
              <a:defRPr kumimoji="1" lang="ja-JP" sz="3200">
                <a:solidFill>
                  <a:schemeClr val="tx1"/>
                </a:solidFill>
              </a:defRPr>
            </a:lvl1pPr>
            <a:lvl2pPr marL="457200" indent="0" latinLnBrk="0">
              <a:buNone/>
              <a:defRPr kumimoji="1" lang="ja-JP" sz="2800"/>
            </a:lvl2pPr>
            <a:lvl3pPr marL="914400" indent="0" latinLnBrk="0">
              <a:buNone/>
              <a:defRPr kumimoji="1" lang="ja-JP" sz="2400"/>
            </a:lvl3pPr>
            <a:lvl4pPr marL="1371600" indent="0" latinLnBrk="0">
              <a:buNone/>
              <a:defRPr kumimoji="1" lang="ja-JP" sz="2000"/>
            </a:lvl4pPr>
            <a:lvl5pPr marL="1828800" indent="0" latinLnBrk="0">
              <a:buNone/>
              <a:defRPr kumimoji="1" lang="ja-JP" sz="2000"/>
            </a:lvl5pPr>
            <a:lvl6pPr marL="2286000" indent="0" latinLnBrk="0">
              <a:buNone/>
              <a:defRPr kumimoji="1" lang="ja-JP" sz="2000"/>
            </a:lvl6pPr>
            <a:lvl7pPr marL="2743200" indent="0" latinLnBrk="0">
              <a:buNone/>
              <a:defRPr kumimoji="1" lang="ja-JP" sz="2000"/>
            </a:lvl7pPr>
            <a:lvl8pPr marL="3200400" indent="0" latinLnBrk="0">
              <a:buNone/>
              <a:defRPr kumimoji="1" lang="ja-JP" sz="2000"/>
            </a:lvl8pPr>
            <a:lvl9pPr marL="3657600" indent="0" latinLnBrk="0">
              <a:buNone/>
              <a:defRPr kumimoji="1" lang="ja-JP" sz="2000"/>
            </a:lvl9pPr>
          </a:lstStyle>
          <a:p>
            <a:r>
              <a:rPr kumimoji="1" lang="ja-JP" altLang="en-US"/>
              <a:t>アイコンをクリックして図を追加</a:t>
            </a:r>
            <a:endParaRPr kumimoji="1" lang="ja-JP" dirty="0"/>
          </a:p>
        </p:txBody>
      </p:sp>
      <p:sp>
        <p:nvSpPr>
          <p:cNvPr id="4" name="テキスト プレースホルダー 3"/>
          <p:cNvSpPr>
            <a:spLocks noGrp="1"/>
          </p:cNvSpPr>
          <p:nvPr>
            <p:ph type="body" sz="half" idx="2"/>
          </p:nvPr>
        </p:nvSpPr>
        <p:spPr>
          <a:xfrm>
            <a:off x="6103620" y="4206240"/>
            <a:ext cx="2743200" cy="1645920"/>
          </a:xfrm>
        </p:spPr>
        <p:txBody>
          <a:bodyPr>
            <a:normAutofit/>
          </a:bodyPr>
          <a:lstStyle>
            <a:lvl1pPr marL="0" indent="0" latinLnBrk="0">
              <a:spcBef>
                <a:spcPts val="1200"/>
              </a:spcBef>
              <a:buNone/>
              <a:defRPr kumimoji="1" lang="ja-JP" sz="1600"/>
            </a:lvl1pPr>
            <a:lvl2pPr marL="457200" indent="0" latinLnBrk="0">
              <a:buNone/>
              <a:defRPr kumimoji="1" lang="ja-JP" sz="1200"/>
            </a:lvl2pPr>
            <a:lvl3pPr marL="914400" indent="0" latinLnBrk="0">
              <a:buNone/>
              <a:defRPr kumimoji="1" lang="ja-JP" sz="1000"/>
            </a:lvl3pPr>
            <a:lvl4pPr marL="1371600" indent="0" latinLnBrk="0">
              <a:buNone/>
              <a:defRPr kumimoji="1" lang="ja-JP" sz="900"/>
            </a:lvl4pPr>
            <a:lvl5pPr marL="1828800" indent="0" latinLnBrk="0">
              <a:buNone/>
              <a:defRPr kumimoji="1" lang="ja-JP" sz="900"/>
            </a:lvl5pPr>
            <a:lvl6pPr marL="2286000" indent="0" latinLnBrk="0">
              <a:buNone/>
              <a:defRPr kumimoji="1" lang="ja-JP" sz="900"/>
            </a:lvl6pPr>
            <a:lvl7pPr marL="2743200" indent="0" latinLnBrk="0">
              <a:buNone/>
              <a:defRPr kumimoji="1" lang="ja-JP" sz="900"/>
            </a:lvl7pPr>
            <a:lvl8pPr marL="3200400" indent="0" latinLnBrk="0">
              <a:buNone/>
              <a:defRPr kumimoji="1" lang="ja-JP" sz="900"/>
            </a:lvl8pPr>
            <a:lvl9pPr marL="3657600" indent="0" latinLnBrk="0">
              <a:buNone/>
              <a:defRPr kumimoji="1" lang="ja-JP"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76415B6-4B51-4590-93D2-1254122DCA53}" type="datetime1">
              <a:rPr lang="ja-JP" altLang="en-US" smtClean="0"/>
              <a:t>2020/3/23</a:t>
            </a:fld>
            <a:endParaRPr kumimoji="1" lang="ja-JP"/>
          </a:p>
        </p:txBody>
      </p:sp>
      <p:sp>
        <p:nvSpPr>
          <p:cNvPr id="6" name="フッター プレースホルダー 5"/>
          <p:cNvSpPr>
            <a:spLocks noGrp="1"/>
          </p:cNvSpPr>
          <p:nvPr>
            <p:ph type="ftr" sz="quarter" idx="11"/>
          </p:nvPr>
        </p:nvSpPr>
        <p:spPr/>
        <p:txBody>
          <a:bodyPr/>
          <a:lstStyle/>
          <a:p>
            <a:endParaRPr kumimoji="1" lang="ja-JP"/>
          </a:p>
        </p:txBody>
      </p:sp>
      <p:sp>
        <p:nvSpPr>
          <p:cNvPr id="7" name="スライド番号プレースホルダー 6"/>
          <p:cNvSpPr>
            <a:spLocks noGrp="1"/>
          </p:cNvSpPr>
          <p:nvPr>
            <p:ph type="sldNum" sz="quarter" idx="12"/>
          </p:nvPr>
        </p:nvSpPr>
        <p:spPr/>
        <p:txBody>
          <a:bodyPr/>
          <a:lstStyle/>
          <a:p>
            <a:fld id="{CA8D9AD5-F248-4919-864A-CFD76CC027D6}" type="slidenum">
              <a:t>‹#›</a:t>
            </a:fld>
            <a:endParaRPr kumimoji="1" lang="ja-JP"/>
          </a:p>
        </p:txBody>
      </p:sp>
      <p:grpSp>
        <p:nvGrpSpPr>
          <p:cNvPr id="8" name="グループ 7"/>
          <p:cNvGrpSpPr/>
          <p:nvPr/>
        </p:nvGrpSpPr>
        <p:grpSpPr>
          <a:xfrm>
            <a:off x="0" y="0"/>
            <a:ext cx="5829300" cy="548640"/>
            <a:chOff x="0" y="0"/>
            <a:chExt cx="12188825" cy="713232"/>
          </a:xfrm>
        </p:grpSpPr>
        <p:sp>
          <p:nvSpPr>
            <p:cNvPr id="9" name="長方形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長方形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grpSp>
        <p:nvGrpSpPr>
          <p:cNvPr id="11" name="グループ 10"/>
          <p:cNvGrpSpPr/>
          <p:nvPr/>
        </p:nvGrpSpPr>
        <p:grpSpPr>
          <a:xfrm flipV="1">
            <a:off x="0" y="6309360"/>
            <a:ext cx="5829300" cy="548640"/>
            <a:chOff x="0" y="0"/>
            <a:chExt cx="12188825" cy="713232"/>
          </a:xfrm>
        </p:grpSpPr>
        <p:sp>
          <p:nvSpPr>
            <p:cNvPr id="12" name="長方形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3" name="長方形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grpSp>
        <p:nvGrpSpPr>
          <p:cNvPr id="14" name="グループ 13"/>
          <p:cNvGrpSpPr/>
          <p:nvPr/>
        </p:nvGrpSpPr>
        <p:grpSpPr>
          <a:xfrm rot="5400000" flipV="1">
            <a:off x="-3223260" y="3223260"/>
            <a:ext cx="6858000" cy="411480"/>
            <a:chOff x="0" y="0"/>
            <a:chExt cx="12188825" cy="713232"/>
          </a:xfrm>
        </p:grpSpPr>
        <p:sp>
          <p:nvSpPr>
            <p:cNvPr id="15" name="長方形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6" name="長方形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grpSp>
        <p:nvGrpSpPr>
          <p:cNvPr id="17" name="グループ 16"/>
          <p:cNvGrpSpPr/>
          <p:nvPr/>
        </p:nvGrpSpPr>
        <p:grpSpPr>
          <a:xfrm rot="16200000" flipH="1" flipV="1">
            <a:off x="2194559" y="3223261"/>
            <a:ext cx="6858000" cy="411480"/>
            <a:chOff x="0" y="0"/>
            <a:chExt cx="12188825" cy="713232"/>
          </a:xfrm>
        </p:grpSpPr>
        <p:sp>
          <p:nvSpPr>
            <p:cNvPr id="18" name="長方形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9" name="長方形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grpSp>
        <p:nvGrpSpPr>
          <p:cNvPr id="8" name="グループ 7"/>
          <p:cNvGrpSpPr/>
          <p:nvPr/>
        </p:nvGrpSpPr>
        <p:grpSpPr bwMode="auto">
          <a:xfrm flipV="1">
            <a:off x="0" y="6309360"/>
            <a:ext cx="9141619" cy="548640"/>
            <a:chOff x="0" y="0"/>
            <a:chExt cx="12188825" cy="713232"/>
          </a:xfrm>
        </p:grpSpPr>
        <p:sp>
          <p:nvSpPr>
            <p:cNvPr id="9" name="長方形 8"/>
            <p:cNvSpPr/>
            <p:nvPr/>
          </p:nvSpPr>
          <p:spPr bwMode="auto">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長方形 9"/>
            <p:cNvSpPr/>
            <p:nvPr/>
          </p:nvSpPr>
          <p:spPr bwMode="auto">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sp>
        <p:nvSpPr>
          <p:cNvPr id="2" name="タイトル プレースホルダー 1"/>
          <p:cNvSpPr>
            <a:spLocks noGrp="1"/>
          </p:cNvSpPr>
          <p:nvPr>
            <p:ph type="title"/>
          </p:nvPr>
        </p:nvSpPr>
        <p:spPr>
          <a:xfrm>
            <a:off x="1005840" y="438912"/>
            <a:ext cx="7132320" cy="1088136"/>
          </a:xfrm>
          <a:prstGeom prst="rect">
            <a:avLst/>
          </a:prstGeom>
        </p:spPr>
        <p:txBody>
          <a:bodyPr vert="horz" lIns="91440" tIns="45720" rIns="91440" bIns="45720" rtlCol="0" anchor="b">
            <a:normAutofit/>
          </a:bodyPr>
          <a:lstStyle/>
          <a:p>
            <a:r>
              <a:rPr kumimoji="1" lang="ja-JP" dirty="0"/>
              <a:t>マスター タイトルのスタイルを編集するには、ここをクリック</a:t>
            </a:r>
          </a:p>
        </p:txBody>
      </p:sp>
      <p:sp>
        <p:nvSpPr>
          <p:cNvPr id="3" name="テキスト プレースホルダー 2"/>
          <p:cNvSpPr>
            <a:spLocks noGrp="1"/>
          </p:cNvSpPr>
          <p:nvPr>
            <p:ph type="body" idx="1"/>
          </p:nvPr>
        </p:nvSpPr>
        <p:spPr>
          <a:xfrm>
            <a:off x="1005840" y="1673352"/>
            <a:ext cx="7132320" cy="4343400"/>
          </a:xfrm>
          <a:prstGeom prst="rect">
            <a:avLst/>
          </a:prstGeom>
        </p:spPr>
        <p:txBody>
          <a:bodyPr vert="horz" lIns="91440" tIns="45720" rIns="91440" bIns="45720" rtlCol="0">
            <a:normAutofit/>
          </a:bodyPr>
          <a:lstStyle/>
          <a:p>
            <a:pPr lvl="0"/>
            <a:r>
              <a:rPr kumimoji="1" lang="ja-JP" dirty="0"/>
              <a:t>マスター テキストのスタイルを編集するには、ここをクリック</a:t>
            </a:r>
          </a:p>
          <a:p>
            <a:pPr lvl="1"/>
            <a:r>
              <a:rPr kumimoji="1" lang="ja-JP" dirty="0"/>
              <a:t>第 2 レベル</a:t>
            </a:r>
          </a:p>
          <a:p>
            <a:pPr lvl="2"/>
            <a:r>
              <a:rPr kumimoji="1" lang="ja-JP" dirty="0"/>
              <a:t>第 3 レベル</a:t>
            </a:r>
          </a:p>
          <a:p>
            <a:pPr lvl="3"/>
            <a:r>
              <a:rPr kumimoji="1" lang="ja-JP" dirty="0"/>
              <a:t>第 4 レベル</a:t>
            </a:r>
          </a:p>
          <a:p>
            <a:pPr lvl="4"/>
            <a:r>
              <a:rPr kumimoji="1" lang="ja-JP" dirty="0"/>
              <a:t>第 5 レベル</a:t>
            </a:r>
          </a:p>
        </p:txBody>
      </p:sp>
      <p:sp>
        <p:nvSpPr>
          <p:cNvPr id="4" name="日付プレースホルダー 3"/>
          <p:cNvSpPr>
            <a:spLocks noGrp="1"/>
          </p:cNvSpPr>
          <p:nvPr>
            <p:ph type="dt" sz="half" idx="2"/>
          </p:nvPr>
        </p:nvSpPr>
        <p:spPr>
          <a:xfrm>
            <a:off x="6656832" y="6391656"/>
            <a:ext cx="720090" cy="237744"/>
          </a:xfrm>
          <a:prstGeom prst="rect">
            <a:avLst/>
          </a:prstGeom>
        </p:spPr>
        <p:txBody>
          <a:bodyPr vert="horz" lIns="91440" tIns="45720" rIns="91440" bIns="45720" rtlCol="0" anchor="ctr"/>
          <a:lstStyle>
            <a:lvl1pPr algn="r" latinLnBrk="0">
              <a:defRPr kumimoji="1" lang="ja-JP" sz="800">
                <a:solidFill>
                  <a:schemeClr val="tx1"/>
                </a:solidFill>
              </a:defRPr>
            </a:lvl1pPr>
          </a:lstStyle>
          <a:p>
            <a:fld id="{FA6AAEF8-28B5-4B61-90F1-6E6C25D17080}" type="datetime1">
              <a:rPr lang="ja-JP" altLang="en-US" smtClean="0"/>
              <a:t>2020/3/23</a:t>
            </a:fld>
            <a:endParaRPr kumimoji="1" lang="ja-JP"/>
          </a:p>
        </p:txBody>
      </p:sp>
      <p:sp>
        <p:nvSpPr>
          <p:cNvPr id="5" name="フッター プレースホルダー 4"/>
          <p:cNvSpPr>
            <a:spLocks noGrp="1"/>
          </p:cNvSpPr>
          <p:nvPr>
            <p:ph type="ftr" sz="quarter" idx="3"/>
          </p:nvPr>
        </p:nvSpPr>
        <p:spPr>
          <a:xfrm>
            <a:off x="1005840" y="6391656"/>
            <a:ext cx="5369814" cy="237744"/>
          </a:xfrm>
          <a:prstGeom prst="rect">
            <a:avLst/>
          </a:prstGeom>
        </p:spPr>
        <p:txBody>
          <a:bodyPr vert="horz" lIns="91440" tIns="45720" rIns="91440" bIns="45720" rtlCol="0" anchor="ctr"/>
          <a:lstStyle>
            <a:lvl1pPr algn="l" latinLnBrk="0">
              <a:defRPr kumimoji="1" lang="ja-JP" sz="800" cap="all" baseline="0">
                <a:solidFill>
                  <a:schemeClr val="tx1"/>
                </a:solidFill>
              </a:defRPr>
            </a:lvl1pPr>
          </a:lstStyle>
          <a:p>
            <a:endParaRPr kumimoji="1" lang="ja-JP"/>
          </a:p>
        </p:txBody>
      </p:sp>
      <p:sp>
        <p:nvSpPr>
          <p:cNvPr id="6" name="スライド番号プレースホルダー 5"/>
          <p:cNvSpPr>
            <a:spLocks noGrp="1"/>
          </p:cNvSpPr>
          <p:nvPr>
            <p:ph type="sldNum" sz="quarter" idx="4"/>
          </p:nvPr>
        </p:nvSpPr>
        <p:spPr>
          <a:xfrm>
            <a:off x="7658100" y="6391656"/>
            <a:ext cx="480060" cy="237744"/>
          </a:xfrm>
          <a:prstGeom prst="rect">
            <a:avLst/>
          </a:prstGeom>
        </p:spPr>
        <p:txBody>
          <a:bodyPr vert="horz" lIns="91440" tIns="45720" rIns="91440" bIns="45720" rtlCol="0" anchor="ctr"/>
          <a:lstStyle>
            <a:lvl1pPr algn="r" latinLnBrk="0">
              <a:defRPr kumimoji="1" lang="ja-JP" sz="800">
                <a:solidFill>
                  <a:schemeClr val="tx1"/>
                </a:solidFill>
              </a:defRPr>
            </a:lvl1pPr>
          </a:lstStyle>
          <a:p>
            <a:fld id="{CA8D9AD5-F248-4919-864A-CFD76CC027D6}" type="slidenum">
              <a:pPr/>
              <a:t>‹#›</a:t>
            </a:fld>
            <a:endParaRPr kumimoji="1" lang="ja-JP"/>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marL="0" indent="0" algn="l" defTabSz="914400" rtl="0" eaLnBrk="1" latinLnBrk="0" hangingPunct="1">
        <a:lnSpc>
          <a:spcPct val="90000"/>
        </a:lnSpc>
        <a:spcBef>
          <a:spcPct val="0"/>
        </a:spcBef>
        <a:buFont typeface="Arial" pitchFamily="34" charset="0"/>
        <a:buNone/>
        <a:defRPr kumimoji="1" lang="ja-JP" sz="3400" kern="1200">
          <a:solidFill>
            <a:schemeClr val="tx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kumimoji="1" lang="ja-JP"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94360" indent="-228600" algn="l" defTabSz="914400" rtl="0" eaLnBrk="1" latinLnBrk="0" hangingPunct="1">
        <a:lnSpc>
          <a:spcPct val="90000"/>
        </a:lnSpc>
        <a:spcBef>
          <a:spcPts val="1000"/>
        </a:spcBef>
        <a:buSzPct val="80000"/>
        <a:buFont typeface="Arial" pitchFamily="34" charset="0"/>
        <a:buChar char="•"/>
        <a:defRPr kumimoji="1" lang="ja-JP" sz="1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14400" indent="-228600" algn="l" defTabSz="914400" rtl="0" eaLnBrk="1" latinLnBrk="0" hangingPunct="1">
        <a:lnSpc>
          <a:spcPct val="90000"/>
        </a:lnSpc>
        <a:spcBef>
          <a:spcPts val="800"/>
        </a:spcBef>
        <a:buSzPct val="80000"/>
        <a:buFont typeface="Arial" pitchFamily="34" charset="0"/>
        <a:buChar char="•"/>
        <a:defRPr kumimoji="1" lang="ja-JP"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234440" indent="-228600" algn="l" defTabSz="914400" rtl="0" eaLnBrk="1" latinLnBrk="0" hangingPunct="1">
        <a:lnSpc>
          <a:spcPct val="90000"/>
        </a:lnSpc>
        <a:spcBef>
          <a:spcPts val="800"/>
        </a:spcBef>
        <a:buSzPct val="80000"/>
        <a:buFont typeface="Arial" pitchFamily="34" charset="0"/>
        <a:buChar char="•"/>
        <a:defRPr kumimoji="1" lang="ja-JP"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554480" indent="-228600" algn="l" defTabSz="914400" rtl="0" eaLnBrk="1" latinLnBrk="0" hangingPunct="1">
        <a:lnSpc>
          <a:spcPct val="90000"/>
        </a:lnSpc>
        <a:spcBef>
          <a:spcPts val="800"/>
        </a:spcBef>
        <a:buSzPct val="80000"/>
        <a:buFont typeface="Arial" pitchFamily="34" charset="0"/>
        <a:buChar char="•"/>
        <a:defRPr kumimoji="1" lang="ja-JP"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874520" indent="-228600" algn="l" defTabSz="914400" rtl="0" eaLnBrk="1" latinLnBrk="0" hangingPunct="1">
        <a:lnSpc>
          <a:spcPct val="90000"/>
        </a:lnSpc>
        <a:spcBef>
          <a:spcPts val="800"/>
        </a:spcBef>
        <a:buSzPct val="80000"/>
        <a:buFont typeface="Arial" pitchFamily="34" charset="0"/>
        <a:buChar char="•"/>
        <a:defRPr kumimoji="1" lang="ja-JP"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kumimoji="1" lang="ja-JP"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kumimoji="1" lang="ja-JP"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kumimoji="1" lang="ja-JP" sz="1400" kern="1200" baseline="0">
          <a:solidFill>
            <a:schemeClr val="tx1"/>
          </a:solidFill>
          <a:latin typeface="+mn-lt"/>
          <a:ea typeface="+mn-ea"/>
          <a:cs typeface="+mn-cs"/>
        </a:defRPr>
      </a:lvl9pPr>
    </p:bodyStyle>
    <p:otherStyle>
      <a:defPPr>
        <a:defRPr kumimoji="1" lang="ja-JP"/>
      </a:defPPr>
      <a:lvl1pPr marL="0" algn="l" defTabSz="914400" rtl="0" eaLnBrk="1" latinLnBrk="0" hangingPunct="1">
        <a:defRPr kumimoji="1" lang="ja-JP" sz="1800" kern="1200">
          <a:solidFill>
            <a:schemeClr val="tx1"/>
          </a:solidFill>
          <a:latin typeface="+mn-lt"/>
          <a:ea typeface="+mn-ea"/>
          <a:cs typeface="+mn-cs"/>
        </a:defRPr>
      </a:lvl1pPr>
      <a:lvl2pPr marL="457200" algn="l" defTabSz="914400" rtl="0" eaLnBrk="1" latinLnBrk="0" hangingPunct="1">
        <a:defRPr kumimoji="1" lang="ja-JP" sz="1800" kern="1200">
          <a:solidFill>
            <a:schemeClr val="tx1"/>
          </a:solidFill>
          <a:latin typeface="+mn-lt"/>
          <a:ea typeface="+mn-ea"/>
          <a:cs typeface="+mn-cs"/>
        </a:defRPr>
      </a:lvl2pPr>
      <a:lvl3pPr marL="914400" algn="l" defTabSz="914400" rtl="0" eaLnBrk="1" latinLnBrk="0" hangingPunct="1">
        <a:defRPr kumimoji="1" lang="ja-JP" sz="1800" kern="1200">
          <a:solidFill>
            <a:schemeClr val="tx1"/>
          </a:solidFill>
          <a:latin typeface="+mn-lt"/>
          <a:ea typeface="+mn-ea"/>
          <a:cs typeface="+mn-cs"/>
        </a:defRPr>
      </a:lvl3pPr>
      <a:lvl4pPr marL="1371600" algn="l" defTabSz="914400" rtl="0" eaLnBrk="1" latinLnBrk="0" hangingPunct="1">
        <a:defRPr kumimoji="1" lang="ja-JP" sz="1800" kern="1200">
          <a:solidFill>
            <a:schemeClr val="tx1"/>
          </a:solidFill>
          <a:latin typeface="+mn-lt"/>
          <a:ea typeface="+mn-ea"/>
          <a:cs typeface="+mn-cs"/>
        </a:defRPr>
      </a:lvl4pPr>
      <a:lvl5pPr marL="1828800" algn="l" defTabSz="914400" rtl="0" eaLnBrk="1" latinLnBrk="0" hangingPunct="1">
        <a:defRPr kumimoji="1" lang="ja-JP" sz="1800" kern="1200">
          <a:solidFill>
            <a:schemeClr val="tx1"/>
          </a:solidFill>
          <a:latin typeface="+mn-lt"/>
          <a:ea typeface="+mn-ea"/>
          <a:cs typeface="+mn-cs"/>
        </a:defRPr>
      </a:lvl5pPr>
      <a:lvl6pPr marL="2286000" algn="l" defTabSz="914400" rtl="0" eaLnBrk="1" latinLnBrk="0" hangingPunct="1">
        <a:defRPr kumimoji="1" lang="ja-JP" sz="1800" kern="1200">
          <a:solidFill>
            <a:schemeClr val="tx1"/>
          </a:solidFill>
          <a:latin typeface="+mn-lt"/>
          <a:ea typeface="+mn-ea"/>
          <a:cs typeface="+mn-cs"/>
        </a:defRPr>
      </a:lvl6pPr>
      <a:lvl7pPr marL="2743200" algn="l" defTabSz="914400" rtl="0" eaLnBrk="1" latinLnBrk="0" hangingPunct="1">
        <a:defRPr kumimoji="1" lang="ja-JP" sz="1800" kern="1200">
          <a:solidFill>
            <a:schemeClr val="tx1"/>
          </a:solidFill>
          <a:latin typeface="+mn-lt"/>
          <a:ea typeface="+mn-ea"/>
          <a:cs typeface="+mn-cs"/>
        </a:defRPr>
      </a:lvl7pPr>
      <a:lvl8pPr marL="3200400" algn="l" defTabSz="914400" rtl="0" eaLnBrk="1" latinLnBrk="0" hangingPunct="1">
        <a:defRPr kumimoji="1" lang="ja-JP" sz="1800" kern="1200">
          <a:solidFill>
            <a:schemeClr val="tx1"/>
          </a:solidFill>
          <a:latin typeface="+mn-lt"/>
          <a:ea typeface="+mn-ea"/>
          <a:cs typeface="+mn-cs"/>
        </a:defRPr>
      </a:lvl8pPr>
      <a:lvl9pPr marL="3657600" algn="l" defTabSz="914400" rtl="0" eaLnBrk="1" latinLnBrk="0" hangingPunct="1">
        <a:defRPr kumimoji="1" lang="ja-JP"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880" userDrawn="1">
          <p15:clr>
            <a:srgbClr val="F26B43"/>
          </p15:clr>
        </p15:guide>
        <p15:guide id="5"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1550" y="1770564"/>
            <a:ext cx="7200900" cy="1546073"/>
          </a:xfrm>
        </p:spPr>
        <p:txBody>
          <a:bodyPr/>
          <a:lstStyle/>
          <a:p>
            <a:r>
              <a:rPr lang="en-US" altLang="ja-JP" sz="4400" dirty="0"/>
              <a:t>Deep Learning</a:t>
            </a:r>
            <a:r>
              <a:rPr lang="ja-JP" altLang="en-US" sz="4400" dirty="0"/>
              <a:t>開発フロー</a:t>
            </a:r>
            <a:endParaRPr kumimoji="1" lang="ja-JP" sz="4400" dirty="0"/>
          </a:p>
        </p:txBody>
      </p:sp>
      <p:sp>
        <p:nvSpPr>
          <p:cNvPr id="3" name="サブタイトル 2"/>
          <p:cNvSpPr>
            <a:spLocks noGrp="1"/>
          </p:cNvSpPr>
          <p:nvPr>
            <p:ph type="subTitle" idx="1"/>
          </p:nvPr>
        </p:nvSpPr>
        <p:spPr>
          <a:xfrm>
            <a:off x="971550" y="3623108"/>
            <a:ext cx="7200900" cy="1009851"/>
          </a:xfrm>
        </p:spPr>
        <p:txBody>
          <a:bodyPr>
            <a:normAutofit/>
          </a:bodyPr>
          <a:lstStyle/>
          <a:p>
            <a:r>
              <a:rPr kumimoji="1" lang="ja-JP" altLang="en-US" dirty="0"/>
              <a:t>勉強中</a:t>
            </a:r>
            <a:r>
              <a:rPr kumimoji="1" lang="en-US" altLang="ja-JP" dirty="0"/>
              <a:t>(</a:t>
            </a:r>
            <a:r>
              <a:rPr lang="ja-JP" altLang="en-US" dirty="0"/>
              <a:t>メモ書き</a:t>
            </a:r>
            <a:r>
              <a:rPr kumimoji="1" lang="en-US" altLang="ja-JP" dirty="0"/>
              <a:t>)</a:t>
            </a:r>
            <a:endParaRPr kumimoji="1" lang="ja-JP" dirty="0"/>
          </a:p>
        </p:txBody>
      </p:sp>
    </p:spTree>
    <p:extLst>
      <p:ext uri="{BB962C8B-B14F-4D97-AF65-F5344CB8AC3E}">
        <p14:creationId xmlns:p14="http://schemas.microsoft.com/office/powerpoint/2010/main" val="267154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a:extLst>
              <a:ext uri="{FF2B5EF4-FFF2-40B4-BE49-F238E27FC236}">
                <a16:creationId xmlns:a16="http://schemas.microsoft.com/office/drawing/2014/main" id="{38BDC676-814A-4D02-9344-04869581B631}"/>
              </a:ext>
            </a:extLst>
          </p:cNvPr>
          <p:cNvSpPr/>
          <p:nvPr/>
        </p:nvSpPr>
        <p:spPr>
          <a:xfrm>
            <a:off x="5667623" y="1104118"/>
            <a:ext cx="2384202" cy="516939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9AB133D3-BA67-4990-8300-FCBDAF1BCE87}"/>
              </a:ext>
            </a:extLst>
          </p:cNvPr>
          <p:cNvSpPr/>
          <p:nvPr/>
        </p:nvSpPr>
        <p:spPr>
          <a:xfrm>
            <a:off x="2352960" y="1104118"/>
            <a:ext cx="3316892" cy="516737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7E444CCB-A42A-4A94-8A92-9AD9AC7DC89C}"/>
              </a:ext>
            </a:extLst>
          </p:cNvPr>
          <p:cNvSpPr/>
          <p:nvPr/>
        </p:nvSpPr>
        <p:spPr>
          <a:xfrm>
            <a:off x="159254" y="1104118"/>
            <a:ext cx="2208634" cy="51673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2686949-16B0-4AA3-9B03-197E4DE72116}"/>
              </a:ext>
            </a:extLst>
          </p:cNvPr>
          <p:cNvSpPr>
            <a:spLocks noGrp="1"/>
          </p:cNvSpPr>
          <p:nvPr>
            <p:ph type="title"/>
          </p:nvPr>
        </p:nvSpPr>
        <p:spPr>
          <a:xfrm>
            <a:off x="943847" y="227586"/>
            <a:ext cx="7132320" cy="723461"/>
          </a:xfrm>
        </p:spPr>
        <p:txBody>
          <a:bodyPr>
            <a:normAutofit fontScale="90000"/>
          </a:bodyPr>
          <a:lstStyle/>
          <a:p>
            <a:pPr algn="ctr"/>
            <a:r>
              <a:rPr kumimoji="1" lang="ja-JP" altLang="en-US" dirty="0"/>
              <a:t>大雑把な開発フロー</a:t>
            </a:r>
            <a:r>
              <a:rPr kumimoji="1" lang="en-US" altLang="ja-JP" dirty="0"/>
              <a:t>(</a:t>
            </a:r>
            <a:r>
              <a:rPr kumimoji="1" lang="ja-JP" altLang="en-US" dirty="0"/>
              <a:t>ルールベースとの比較</a:t>
            </a:r>
            <a:r>
              <a:rPr kumimoji="1" lang="en-US" altLang="ja-JP" dirty="0"/>
              <a:t>)</a:t>
            </a:r>
            <a:endParaRPr kumimoji="1" lang="ja-JP" altLang="en-US" dirty="0"/>
          </a:p>
        </p:txBody>
      </p:sp>
      <p:sp>
        <p:nvSpPr>
          <p:cNvPr id="4" name="スライド番号プレースホルダー 3">
            <a:extLst>
              <a:ext uri="{FF2B5EF4-FFF2-40B4-BE49-F238E27FC236}">
                <a16:creationId xmlns:a16="http://schemas.microsoft.com/office/drawing/2014/main" id="{2725E372-7767-4657-AC50-9E71D185136F}"/>
              </a:ext>
            </a:extLst>
          </p:cNvPr>
          <p:cNvSpPr>
            <a:spLocks noGrp="1"/>
          </p:cNvSpPr>
          <p:nvPr>
            <p:ph type="sldNum" sz="quarter" idx="12"/>
          </p:nvPr>
        </p:nvSpPr>
        <p:spPr/>
        <p:txBody>
          <a:bodyPr/>
          <a:lstStyle/>
          <a:p>
            <a:fld id="{CA8D9AD5-F248-4919-864A-CFD76CC027D6}" type="slidenum">
              <a:rPr lang="en-US" altLang="ja-JP" smtClean="0"/>
              <a:t>2</a:t>
            </a:fld>
            <a:endParaRPr kumimoji="1" lang="ja-JP" altLang="en-US"/>
          </a:p>
        </p:txBody>
      </p:sp>
      <p:pic>
        <p:nvPicPr>
          <p:cNvPr id="10" name="図 9" descr="駐車場, ストリート, ホワイト, 駐車 が含まれている画像&#10;&#10;自動的に生成された説明">
            <a:extLst>
              <a:ext uri="{FF2B5EF4-FFF2-40B4-BE49-F238E27FC236}">
                <a16:creationId xmlns:a16="http://schemas.microsoft.com/office/drawing/2014/main" id="{290D4B36-58A9-4AE1-835E-F6204D1AB0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5651" y="1841219"/>
            <a:ext cx="597373" cy="597373"/>
          </a:xfrm>
          <a:prstGeom prst="rect">
            <a:avLst/>
          </a:prstGeom>
        </p:spPr>
      </p:pic>
      <p:sp>
        <p:nvSpPr>
          <p:cNvPr id="11" name="雲 10">
            <a:extLst>
              <a:ext uri="{FF2B5EF4-FFF2-40B4-BE49-F238E27FC236}">
                <a16:creationId xmlns:a16="http://schemas.microsoft.com/office/drawing/2014/main" id="{4157C8F5-5C09-4D3C-88C8-4907C048C6B6}"/>
              </a:ext>
            </a:extLst>
          </p:cNvPr>
          <p:cNvSpPr/>
          <p:nvPr/>
        </p:nvSpPr>
        <p:spPr>
          <a:xfrm>
            <a:off x="312116" y="2132651"/>
            <a:ext cx="1150071" cy="82013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対象</a:t>
            </a:r>
            <a:endParaRPr kumimoji="1" lang="en-US" altLang="ja-JP" sz="1400" dirty="0"/>
          </a:p>
          <a:p>
            <a:pPr algn="ctr"/>
            <a:r>
              <a:rPr kumimoji="1" lang="ja-JP" altLang="en-US" sz="1400" dirty="0"/>
              <a:t>領域</a:t>
            </a:r>
          </a:p>
        </p:txBody>
      </p:sp>
      <p:sp>
        <p:nvSpPr>
          <p:cNvPr id="14" name="矢印: 右 13">
            <a:extLst>
              <a:ext uri="{FF2B5EF4-FFF2-40B4-BE49-F238E27FC236}">
                <a16:creationId xmlns:a16="http://schemas.microsoft.com/office/drawing/2014/main" id="{53FB7BBA-9AB5-4085-BF80-B1E705AF0FE7}"/>
              </a:ext>
            </a:extLst>
          </p:cNvPr>
          <p:cNvSpPr/>
          <p:nvPr/>
        </p:nvSpPr>
        <p:spPr>
          <a:xfrm>
            <a:off x="1624367" y="2025644"/>
            <a:ext cx="271220" cy="333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6E50CA28-F1A4-4E90-9730-7D4202702D40}"/>
              </a:ext>
            </a:extLst>
          </p:cNvPr>
          <p:cNvSpPr txBox="1"/>
          <p:nvPr/>
        </p:nvSpPr>
        <p:spPr>
          <a:xfrm>
            <a:off x="1048110" y="1457000"/>
            <a:ext cx="1152513" cy="577081"/>
          </a:xfrm>
          <a:prstGeom prst="rect">
            <a:avLst/>
          </a:prstGeom>
          <a:noFill/>
        </p:spPr>
        <p:txBody>
          <a:bodyPr wrap="square" rtlCol="0">
            <a:spAutoFit/>
          </a:bodyPr>
          <a:lstStyle/>
          <a:p>
            <a:pPr algn="ctr"/>
            <a:r>
              <a:rPr kumimoji="1" lang="ja-JP" altLang="en-US" sz="1050" dirty="0"/>
              <a:t>データ取集</a:t>
            </a:r>
            <a:endParaRPr kumimoji="1" lang="en-US" altLang="ja-JP" sz="1050" dirty="0"/>
          </a:p>
          <a:p>
            <a:pPr algn="ctr"/>
            <a:r>
              <a:rPr kumimoji="1" lang="ja-JP" altLang="en-US" sz="1050" dirty="0"/>
              <a:t>＆</a:t>
            </a:r>
            <a:endParaRPr kumimoji="1" lang="en-US" altLang="ja-JP" sz="1050" dirty="0"/>
          </a:p>
          <a:p>
            <a:pPr algn="ctr"/>
            <a:r>
              <a:rPr kumimoji="1" lang="ja-JP" altLang="en-US" sz="1050" dirty="0"/>
              <a:t>アノテーション</a:t>
            </a:r>
          </a:p>
        </p:txBody>
      </p:sp>
      <p:sp>
        <p:nvSpPr>
          <p:cNvPr id="16" name="矢印: 右 15">
            <a:extLst>
              <a:ext uri="{FF2B5EF4-FFF2-40B4-BE49-F238E27FC236}">
                <a16:creationId xmlns:a16="http://schemas.microsoft.com/office/drawing/2014/main" id="{6D6D864F-77CF-4838-BEDA-D77BA9657743}"/>
              </a:ext>
            </a:extLst>
          </p:cNvPr>
          <p:cNvSpPr/>
          <p:nvPr/>
        </p:nvSpPr>
        <p:spPr>
          <a:xfrm>
            <a:off x="1624286" y="2718531"/>
            <a:ext cx="1549912" cy="2887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FE7E6568-D641-4825-83D9-6A622B8336FC}"/>
              </a:ext>
            </a:extLst>
          </p:cNvPr>
          <p:cNvSpPr txBox="1"/>
          <p:nvPr/>
        </p:nvSpPr>
        <p:spPr>
          <a:xfrm>
            <a:off x="1603857" y="2542717"/>
            <a:ext cx="1152513" cy="253916"/>
          </a:xfrm>
          <a:prstGeom prst="rect">
            <a:avLst/>
          </a:prstGeom>
          <a:noFill/>
        </p:spPr>
        <p:txBody>
          <a:bodyPr wrap="square" rtlCol="0">
            <a:spAutoFit/>
          </a:bodyPr>
          <a:lstStyle/>
          <a:p>
            <a:pPr algn="ctr"/>
            <a:r>
              <a:rPr kumimoji="1" lang="ja-JP" altLang="en-US" sz="1050" dirty="0"/>
              <a:t>ドメイン知識</a:t>
            </a:r>
          </a:p>
        </p:txBody>
      </p:sp>
      <p:sp>
        <p:nvSpPr>
          <p:cNvPr id="18" name="矢印: 右 17">
            <a:extLst>
              <a:ext uri="{FF2B5EF4-FFF2-40B4-BE49-F238E27FC236}">
                <a16:creationId xmlns:a16="http://schemas.microsoft.com/office/drawing/2014/main" id="{F7E2E212-E78F-42C6-B97B-1222BBEB1206}"/>
              </a:ext>
            </a:extLst>
          </p:cNvPr>
          <p:cNvSpPr/>
          <p:nvPr/>
        </p:nvSpPr>
        <p:spPr>
          <a:xfrm>
            <a:off x="2879569" y="2006271"/>
            <a:ext cx="271220" cy="333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3B18D037-6ED6-469B-9CE1-E9CD5DD1A481}"/>
              </a:ext>
            </a:extLst>
          </p:cNvPr>
          <p:cNvSpPr/>
          <p:nvPr/>
        </p:nvSpPr>
        <p:spPr>
          <a:xfrm>
            <a:off x="3174198" y="1901657"/>
            <a:ext cx="1335809" cy="10583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t>認識</a:t>
            </a:r>
            <a:br>
              <a:rPr kumimoji="1" lang="en-US" altLang="ja-JP" sz="1200" dirty="0"/>
            </a:br>
            <a:r>
              <a:rPr kumimoji="1" lang="ja-JP" altLang="en-US" sz="1200" dirty="0"/>
              <a:t>アルゴリズム</a:t>
            </a:r>
            <a:br>
              <a:rPr kumimoji="1" lang="en-US" altLang="ja-JP" sz="1200" dirty="0"/>
            </a:br>
            <a:r>
              <a:rPr kumimoji="1" lang="ja-JP" altLang="en-US" sz="1200" dirty="0"/>
              <a:t>設計</a:t>
            </a:r>
          </a:p>
        </p:txBody>
      </p:sp>
      <p:pic>
        <p:nvPicPr>
          <p:cNvPr id="13" name="図 12" descr="コンピュータ, 時計 が含まれている画像&#10;&#10;自動的に生成された説明">
            <a:extLst>
              <a:ext uri="{FF2B5EF4-FFF2-40B4-BE49-F238E27FC236}">
                <a16:creationId xmlns:a16="http://schemas.microsoft.com/office/drawing/2014/main" id="{E80999FC-84D1-458A-8DFC-7BAA7F7D2F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4627" y="2549972"/>
            <a:ext cx="636399" cy="636399"/>
          </a:xfrm>
          <a:prstGeom prst="rect">
            <a:avLst/>
          </a:prstGeom>
        </p:spPr>
      </p:pic>
      <p:sp>
        <p:nvSpPr>
          <p:cNvPr id="20" name="矢印: 右 19">
            <a:extLst>
              <a:ext uri="{FF2B5EF4-FFF2-40B4-BE49-F238E27FC236}">
                <a16:creationId xmlns:a16="http://schemas.microsoft.com/office/drawing/2014/main" id="{A128CCCD-73B7-42C4-871A-8BE0346A718B}"/>
              </a:ext>
            </a:extLst>
          </p:cNvPr>
          <p:cNvSpPr/>
          <p:nvPr/>
        </p:nvSpPr>
        <p:spPr>
          <a:xfrm>
            <a:off x="4609245" y="2214503"/>
            <a:ext cx="253555" cy="504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四角形: メモ 21">
            <a:extLst>
              <a:ext uri="{FF2B5EF4-FFF2-40B4-BE49-F238E27FC236}">
                <a16:creationId xmlns:a16="http://schemas.microsoft.com/office/drawing/2014/main" id="{F0397126-162E-492B-AA59-8385F448499C}"/>
              </a:ext>
            </a:extLst>
          </p:cNvPr>
          <p:cNvSpPr/>
          <p:nvPr/>
        </p:nvSpPr>
        <p:spPr>
          <a:xfrm>
            <a:off x="5000419" y="1911952"/>
            <a:ext cx="753563" cy="1053280"/>
          </a:xfrm>
          <a:prstGeom prst="foldedCorner">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2"/>
                </a:solidFill>
              </a:rPr>
              <a:t>アルゴリズム</a:t>
            </a:r>
          </a:p>
        </p:txBody>
      </p:sp>
      <p:sp>
        <p:nvSpPr>
          <p:cNvPr id="23" name="矢印: 右 22">
            <a:extLst>
              <a:ext uri="{FF2B5EF4-FFF2-40B4-BE49-F238E27FC236}">
                <a16:creationId xmlns:a16="http://schemas.microsoft.com/office/drawing/2014/main" id="{8E79DF41-4F61-4F3A-A250-DCE60BAD47FC}"/>
              </a:ext>
            </a:extLst>
          </p:cNvPr>
          <p:cNvSpPr/>
          <p:nvPr/>
        </p:nvSpPr>
        <p:spPr>
          <a:xfrm>
            <a:off x="5861252" y="2214503"/>
            <a:ext cx="232141" cy="504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D33981FE-BC82-484D-AF7E-5B367AE4FD4C}"/>
              </a:ext>
            </a:extLst>
          </p:cNvPr>
          <p:cNvSpPr/>
          <p:nvPr/>
        </p:nvSpPr>
        <p:spPr>
          <a:xfrm>
            <a:off x="6200663" y="1950175"/>
            <a:ext cx="1247597" cy="963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t>プログラム</a:t>
            </a:r>
            <a:br>
              <a:rPr kumimoji="1" lang="en-US" altLang="ja-JP" sz="1200" dirty="0"/>
            </a:br>
            <a:r>
              <a:rPr kumimoji="1" lang="ja-JP" altLang="en-US" sz="1200" dirty="0"/>
              <a:t>設計／実装</a:t>
            </a:r>
            <a:endParaRPr kumimoji="1" lang="en-US" altLang="ja-JP" sz="1200" dirty="0"/>
          </a:p>
          <a:p>
            <a:pPr algn="ctr"/>
            <a:r>
              <a:rPr kumimoji="1" lang="ja-JP" altLang="en-US" sz="1200" dirty="0"/>
              <a:t>デプロイ</a:t>
            </a:r>
          </a:p>
        </p:txBody>
      </p:sp>
      <p:sp>
        <p:nvSpPr>
          <p:cNvPr id="26" name="矢印: 右 25">
            <a:extLst>
              <a:ext uri="{FF2B5EF4-FFF2-40B4-BE49-F238E27FC236}">
                <a16:creationId xmlns:a16="http://schemas.microsoft.com/office/drawing/2014/main" id="{86D4AA4D-0942-40CB-AAB6-90C4B1C697DD}"/>
              </a:ext>
            </a:extLst>
          </p:cNvPr>
          <p:cNvSpPr/>
          <p:nvPr/>
        </p:nvSpPr>
        <p:spPr>
          <a:xfrm>
            <a:off x="7517581" y="2200620"/>
            <a:ext cx="360766" cy="504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FB2A7150-0E40-40C8-B8F5-D5F3D88A3138}"/>
              </a:ext>
            </a:extLst>
          </p:cNvPr>
          <p:cNvSpPr/>
          <p:nvPr/>
        </p:nvSpPr>
        <p:spPr>
          <a:xfrm>
            <a:off x="8076166" y="1958606"/>
            <a:ext cx="835187" cy="963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t>運用</a:t>
            </a:r>
          </a:p>
        </p:txBody>
      </p:sp>
      <p:pic>
        <p:nvPicPr>
          <p:cNvPr id="5" name="図 4" descr="座る, コンピュータ, クマ が含まれている画像&#10;&#10;自動的に生成された説明">
            <a:extLst>
              <a:ext uri="{FF2B5EF4-FFF2-40B4-BE49-F238E27FC236}">
                <a16:creationId xmlns:a16="http://schemas.microsoft.com/office/drawing/2014/main" id="{B3D6BF9C-CAD1-4A35-B7D0-92B09C50CB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86498" y="2634583"/>
            <a:ext cx="636399" cy="636399"/>
          </a:xfrm>
          <a:prstGeom prst="rect">
            <a:avLst/>
          </a:prstGeom>
        </p:spPr>
      </p:pic>
      <p:pic>
        <p:nvPicPr>
          <p:cNvPr id="28" name="図 27" descr="駐車場, ストリート, ホワイト, 駐車 が含まれている画像&#10;&#10;自動的に生成された説明">
            <a:extLst>
              <a:ext uri="{FF2B5EF4-FFF2-40B4-BE49-F238E27FC236}">
                <a16:creationId xmlns:a16="http://schemas.microsoft.com/office/drawing/2014/main" id="{176FB7D2-311C-408F-8C6C-FCD8FC32A5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2788" y="4221780"/>
            <a:ext cx="597373" cy="597373"/>
          </a:xfrm>
          <a:prstGeom prst="rect">
            <a:avLst/>
          </a:prstGeom>
        </p:spPr>
      </p:pic>
      <p:sp>
        <p:nvSpPr>
          <p:cNvPr id="29" name="雲 28">
            <a:extLst>
              <a:ext uri="{FF2B5EF4-FFF2-40B4-BE49-F238E27FC236}">
                <a16:creationId xmlns:a16="http://schemas.microsoft.com/office/drawing/2014/main" id="{235E488E-7348-496B-88D3-609EC2CC21B6}"/>
              </a:ext>
            </a:extLst>
          </p:cNvPr>
          <p:cNvSpPr/>
          <p:nvPr/>
        </p:nvSpPr>
        <p:spPr>
          <a:xfrm>
            <a:off x="214669" y="4513212"/>
            <a:ext cx="1150071" cy="82013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対象</a:t>
            </a:r>
            <a:endParaRPr kumimoji="1" lang="en-US" altLang="ja-JP" sz="1400" dirty="0"/>
          </a:p>
          <a:p>
            <a:pPr algn="ctr"/>
            <a:r>
              <a:rPr kumimoji="1" lang="ja-JP" altLang="en-US" sz="1400" dirty="0"/>
              <a:t>領域</a:t>
            </a:r>
          </a:p>
        </p:txBody>
      </p:sp>
      <p:sp>
        <p:nvSpPr>
          <p:cNvPr id="30" name="矢印: 右 29">
            <a:extLst>
              <a:ext uri="{FF2B5EF4-FFF2-40B4-BE49-F238E27FC236}">
                <a16:creationId xmlns:a16="http://schemas.microsoft.com/office/drawing/2014/main" id="{C9D51D03-E458-42F6-9CD3-B2E09F327C02}"/>
              </a:ext>
            </a:extLst>
          </p:cNvPr>
          <p:cNvSpPr/>
          <p:nvPr/>
        </p:nvSpPr>
        <p:spPr>
          <a:xfrm>
            <a:off x="1471504" y="4406205"/>
            <a:ext cx="271220" cy="333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37B7EC08-7F36-4770-B5D3-C44DE24C4ABE}"/>
              </a:ext>
            </a:extLst>
          </p:cNvPr>
          <p:cNvSpPr txBox="1"/>
          <p:nvPr/>
        </p:nvSpPr>
        <p:spPr>
          <a:xfrm>
            <a:off x="895247" y="3837561"/>
            <a:ext cx="1152513" cy="577081"/>
          </a:xfrm>
          <a:prstGeom prst="rect">
            <a:avLst/>
          </a:prstGeom>
          <a:noFill/>
        </p:spPr>
        <p:txBody>
          <a:bodyPr wrap="square" rtlCol="0">
            <a:spAutoFit/>
          </a:bodyPr>
          <a:lstStyle/>
          <a:p>
            <a:pPr algn="ctr"/>
            <a:r>
              <a:rPr kumimoji="1" lang="ja-JP" altLang="en-US" sz="1050" dirty="0"/>
              <a:t>データ取集</a:t>
            </a:r>
            <a:endParaRPr kumimoji="1" lang="en-US" altLang="ja-JP" sz="1050" dirty="0"/>
          </a:p>
          <a:p>
            <a:pPr algn="ctr"/>
            <a:r>
              <a:rPr kumimoji="1" lang="ja-JP" altLang="en-US" sz="1050" dirty="0"/>
              <a:t>＆</a:t>
            </a:r>
            <a:endParaRPr kumimoji="1" lang="en-US" altLang="ja-JP" sz="1050" dirty="0"/>
          </a:p>
          <a:p>
            <a:pPr algn="ctr"/>
            <a:r>
              <a:rPr kumimoji="1" lang="ja-JP" altLang="en-US" sz="1050" dirty="0"/>
              <a:t>アノテーション</a:t>
            </a:r>
          </a:p>
        </p:txBody>
      </p:sp>
      <p:sp>
        <p:nvSpPr>
          <p:cNvPr id="32" name="矢印: 右 31">
            <a:extLst>
              <a:ext uri="{FF2B5EF4-FFF2-40B4-BE49-F238E27FC236}">
                <a16:creationId xmlns:a16="http://schemas.microsoft.com/office/drawing/2014/main" id="{B4FD5D4F-7966-4AE4-9F4F-FC91C3192DD7}"/>
              </a:ext>
            </a:extLst>
          </p:cNvPr>
          <p:cNvSpPr/>
          <p:nvPr/>
        </p:nvSpPr>
        <p:spPr>
          <a:xfrm>
            <a:off x="1460562" y="5385099"/>
            <a:ext cx="1158059" cy="2887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E11408BD-C70C-40FD-9007-F457682E49DE}"/>
              </a:ext>
            </a:extLst>
          </p:cNvPr>
          <p:cNvSpPr txBox="1"/>
          <p:nvPr/>
        </p:nvSpPr>
        <p:spPr>
          <a:xfrm>
            <a:off x="1431457" y="5174495"/>
            <a:ext cx="1152513" cy="253916"/>
          </a:xfrm>
          <a:prstGeom prst="rect">
            <a:avLst/>
          </a:prstGeom>
          <a:noFill/>
        </p:spPr>
        <p:txBody>
          <a:bodyPr wrap="square" rtlCol="0">
            <a:spAutoFit/>
          </a:bodyPr>
          <a:lstStyle/>
          <a:p>
            <a:pPr algn="ctr"/>
            <a:r>
              <a:rPr kumimoji="1" lang="ja-JP" altLang="en-US" sz="1050" dirty="0"/>
              <a:t>ドメイン知識</a:t>
            </a:r>
          </a:p>
        </p:txBody>
      </p:sp>
      <p:sp>
        <p:nvSpPr>
          <p:cNvPr id="34" name="矢印: 右 33">
            <a:extLst>
              <a:ext uri="{FF2B5EF4-FFF2-40B4-BE49-F238E27FC236}">
                <a16:creationId xmlns:a16="http://schemas.microsoft.com/office/drawing/2014/main" id="{CEA52594-1883-48D1-AF40-621DC1DD11B8}"/>
              </a:ext>
            </a:extLst>
          </p:cNvPr>
          <p:cNvSpPr/>
          <p:nvPr/>
        </p:nvSpPr>
        <p:spPr>
          <a:xfrm>
            <a:off x="2632488" y="4406204"/>
            <a:ext cx="271220" cy="333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52D8B469-B252-4C53-83F9-9CAEE41C699F}"/>
              </a:ext>
            </a:extLst>
          </p:cNvPr>
          <p:cNvSpPr/>
          <p:nvPr/>
        </p:nvSpPr>
        <p:spPr>
          <a:xfrm>
            <a:off x="3840262" y="4068856"/>
            <a:ext cx="1178467" cy="13050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dirty="0"/>
              <a:t>Deep Neural Network</a:t>
            </a:r>
          </a:p>
          <a:p>
            <a:pPr algn="ctr"/>
            <a:r>
              <a:rPr kumimoji="1" lang="en-US" altLang="ja-JP" sz="1200" dirty="0"/>
              <a:t>Training</a:t>
            </a:r>
            <a:endParaRPr kumimoji="1" lang="ja-JP" altLang="en-US" sz="1200" dirty="0"/>
          </a:p>
        </p:txBody>
      </p:sp>
      <p:pic>
        <p:nvPicPr>
          <p:cNvPr id="36" name="図 35" descr="コンピュータ, 時計 が含まれている画像&#10;&#10;自動的に生成された説明">
            <a:extLst>
              <a:ext uri="{FF2B5EF4-FFF2-40B4-BE49-F238E27FC236}">
                <a16:creationId xmlns:a16="http://schemas.microsoft.com/office/drawing/2014/main" id="{DBEA27D6-6789-4F8E-89A6-1A236AADE6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88805" y="5313738"/>
            <a:ext cx="636399" cy="636399"/>
          </a:xfrm>
          <a:prstGeom prst="rect">
            <a:avLst/>
          </a:prstGeom>
        </p:spPr>
      </p:pic>
      <p:sp>
        <p:nvSpPr>
          <p:cNvPr id="37" name="矢印: 右 36">
            <a:extLst>
              <a:ext uri="{FF2B5EF4-FFF2-40B4-BE49-F238E27FC236}">
                <a16:creationId xmlns:a16="http://schemas.microsoft.com/office/drawing/2014/main" id="{FD59B37E-2253-4818-876A-D3F87AA6A814}"/>
              </a:ext>
            </a:extLst>
          </p:cNvPr>
          <p:cNvSpPr/>
          <p:nvPr/>
        </p:nvSpPr>
        <p:spPr>
          <a:xfrm>
            <a:off x="3497816" y="4320796"/>
            <a:ext cx="253555" cy="504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A062A148-DBF4-4AF9-AA4A-BD8E91CB56E7}"/>
              </a:ext>
            </a:extLst>
          </p:cNvPr>
          <p:cNvSpPr/>
          <p:nvPr/>
        </p:nvSpPr>
        <p:spPr>
          <a:xfrm>
            <a:off x="2965415" y="4117719"/>
            <a:ext cx="437974" cy="867936"/>
          </a:xfrm>
          <a:prstGeom prst="ellipse">
            <a:avLst/>
          </a:prstGeom>
          <a:solidFill>
            <a:schemeClr val="accent1">
              <a:lumMod val="40000"/>
              <a:lumOff val="6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t>前</a:t>
            </a:r>
            <a:br>
              <a:rPr kumimoji="1" lang="en-US" altLang="ja-JP" sz="1200" dirty="0"/>
            </a:br>
            <a:r>
              <a:rPr kumimoji="1" lang="ja-JP" altLang="en-US" sz="1200" dirty="0"/>
              <a:t>処</a:t>
            </a:r>
            <a:br>
              <a:rPr kumimoji="1" lang="en-US" altLang="ja-JP" sz="1200" dirty="0"/>
            </a:br>
            <a:r>
              <a:rPr kumimoji="1" lang="ja-JP" altLang="en-US" sz="1200" dirty="0"/>
              <a:t>理</a:t>
            </a:r>
          </a:p>
        </p:txBody>
      </p:sp>
      <p:pic>
        <p:nvPicPr>
          <p:cNvPr id="8" name="図 7" descr="記号, 食品 が含まれている画像&#10;&#10;自動的に生成された説明">
            <a:extLst>
              <a:ext uri="{FF2B5EF4-FFF2-40B4-BE49-F238E27FC236}">
                <a16:creationId xmlns:a16="http://schemas.microsoft.com/office/drawing/2014/main" id="{BE157C71-B8C9-4735-A4F9-F8F03BBCEC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65473" y="4866800"/>
            <a:ext cx="960282" cy="960282"/>
          </a:xfrm>
          <a:prstGeom prst="rect">
            <a:avLst/>
          </a:prstGeom>
        </p:spPr>
      </p:pic>
      <p:sp>
        <p:nvSpPr>
          <p:cNvPr id="39" name="矢印: 右 38">
            <a:extLst>
              <a:ext uri="{FF2B5EF4-FFF2-40B4-BE49-F238E27FC236}">
                <a16:creationId xmlns:a16="http://schemas.microsoft.com/office/drawing/2014/main" id="{7A540CB8-08D5-402B-9339-D15B95AD7B79}"/>
              </a:ext>
            </a:extLst>
          </p:cNvPr>
          <p:cNvSpPr/>
          <p:nvPr/>
        </p:nvSpPr>
        <p:spPr>
          <a:xfrm rot="16200000">
            <a:off x="3041645" y="5042517"/>
            <a:ext cx="271220" cy="2712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descr="記号, 時計 が含まれている画像&#10;&#10;自動的に生成された説明">
            <a:extLst>
              <a:ext uri="{FF2B5EF4-FFF2-40B4-BE49-F238E27FC236}">
                <a16:creationId xmlns:a16="http://schemas.microsoft.com/office/drawing/2014/main" id="{CDEA0865-C3E9-4D5D-BB5B-EE21119840D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99562" y="2630926"/>
            <a:ext cx="857250" cy="857250"/>
          </a:xfrm>
          <a:prstGeom prst="rect">
            <a:avLst/>
          </a:prstGeom>
        </p:spPr>
      </p:pic>
      <p:sp>
        <p:nvSpPr>
          <p:cNvPr id="40" name="矢印: 右 39">
            <a:extLst>
              <a:ext uri="{FF2B5EF4-FFF2-40B4-BE49-F238E27FC236}">
                <a16:creationId xmlns:a16="http://schemas.microsoft.com/office/drawing/2014/main" id="{A21691BD-8CF8-4E96-B8A8-155D66CBDBE3}"/>
              </a:ext>
            </a:extLst>
          </p:cNvPr>
          <p:cNvSpPr/>
          <p:nvPr/>
        </p:nvSpPr>
        <p:spPr>
          <a:xfrm>
            <a:off x="5178613" y="4418452"/>
            <a:ext cx="253555" cy="504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四角形: メモ 40">
            <a:extLst>
              <a:ext uri="{FF2B5EF4-FFF2-40B4-BE49-F238E27FC236}">
                <a16:creationId xmlns:a16="http://schemas.microsoft.com/office/drawing/2014/main" id="{B9C7129F-962C-48FE-A1F4-A8423B89D6F5}"/>
              </a:ext>
            </a:extLst>
          </p:cNvPr>
          <p:cNvSpPr/>
          <p:nvPr/>
        </p:nvSpPr>
        <p:spPr>
          <a:xfrm>
            <a:off x="5554370" y="4194757"/>
            <a:ext cx="636399" cy="1053280"/>
          </a:xfrm>
          <a:prstGeom prst="foldedCorner">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2"/>
                </a:solidFill>
              </a:rPr>
              <a:t>学習</a:t>
            </a:r>
            <a:br>
              <a:rPr kumimoji="1" lang="en-US" altLang="ja-JP" sz="1400" dirty="0">
                <a:solidFill>
                  <a:schemeClr val="tx2"/>
                </a:solidFill>
              </a:rPr>
            </a:br>
            <a:r>
              <a:rPr kumimoji="1" lang="ja-JP" altLang="en-US" sz="1400" dirty="0">
                <a:solidFill>
                  <a:schemeClr val="tx2"/>
                </a:solidFill>
              </a:rPr>
              <a:t>済み</a:t>
            </a:r>
            <a:endParaRPr kumimoji="1" lang="en-US" altLang="ja-JP" sz="1400" dirty="0">
              <a:solidFill>
                <a:schemeClr val="tx2"/>
              </a:solidFill>
            </a:endParaRPr>
          </a:p>
          <a:p>
            <a:pPr algn="ctr"/>
            <a:r>
              <a:rPr kumimoji="1" lang="ja-JP" altLang="en-US" sz="1400" dirty="0">
                <a:solidFill>
                  <a:schemeClr val="tx2"/>
                </a:solidFill>
              </a:rPr>
              <a:t>重み</a:t>
            </a:r>
          </a:p>
        </p:txBody>
      </p:sp>
      <p:sp>
        <p:nvSpPr>
          <p:cNvPr id="42" name="矢印: 右 41">
            <a:extLst>
              <a:ext uri="{FF2B5EF4-FFF2-40B4-BE49-F238E27FC236}">
                <a16:creationId xmlns:a16="http://schemas.microsoft.com/office/drawing/2014/main" id="{A93562DD-0D13-44BE-A77B-12F1E46DBD3C}"/>
              </a:ext>
            </a:extLst>
          </p:cNvPr>
          <p:cNvSpPr/>
          <p:nvPr/>
        </p:nvSpPr>
        <p:spPr>
          <a:xfrm rot="19292594">
            <a:off x="3608523" y="5165842"/>
            <a:ext cx="271220" cy="2712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8B6E274A-DEC4-44B3-A7DA-537537D3B7BC}"/>
              </a:ext>
            </a:extLst>
          </p:cNvPr>
          <p:cNvSpPr txBox="1"/>
          <p:nvPr/>
        </p:nvSpPr>
        <p:spPr>
          <a:xfrm>
            <a:off x="3553792" y="5428411"/>
            <a:ext cx="1223412" cy="369332"/>
          </a:xfrm>
          <a:prstGeom prst="rect">
            <a:avLst/>
          </a:prstGeom>
          <a:noFill/>
        </p:spPr>
        <p:txBody>
          <a:bodyPr wrap="none" rtlCol="0">
            <a:spAutoFit/>
          </a:bodyPr>
          <a:lstStyle/>
          <a:p>
            <a:r>
              <a:rPr kumimoji="1" lang="ja-JP" altLang="en-US" sz="900" dirty="0"/>
              <a:t>ネット設計</a:t>
            </a:r>
            <a:br>
              <a:rPr kumimoji="1" lang="en-US" altLang="ja-JP" sz="900" dirty="0"/>
            </a:br>
            <a:r>
              <a:rPr kumimoji="1" lang="ja-JP" altLang="en-US" sz="900" dirty="0"/>
              <a:t>ハイパーパラメータ</a:t>
            </a:r>
          </a:p>
        </p:txBody>
      </p:sp>
      <p:sp>
        <p:nvSpPr>
          <p:cNvPr id="44" name="テキスト ボックス 43">
            <a:extLst>
              <a:ext uri="{FF2B5EF4-FFF2-40B4-BE49-F238E27FC236}">
                <a16:creationId xmlns:a16="http://schemas.microsoft.com/office/drawing/2014/main" id="{F489BA9C-28D6-4706-A093-D6E57E2C0ABE}"/>
              </a:ext>
            </a:extLst>
          </p:cNvPr>
          <p:cNvSpPr txBox="1"/>
          <p:nvPr/>
        </p:nvSpPr>
        <p:spPr>
          <a:xfrm>
            <a:off x="2670316" y="5034280"/>
            <a:ext cx="415498" cy="230832"/>
          </a:xfrm>
          <a:prstGeom prst="rect">
            <a:avLst/>
          </a:prstGeom>
          <a:noFill/>
        </p:spPr>
        <p:txBody>
          <a:bodyPr wrap="none" rtlCol="0">
            <a:spAutoFit/>
          </a:bodyPr>
          <a:lstStyle/>
          <a:p>
            <a:r>
              <a:rPr kumimoji="1" lang="ja-JP" altLang="en-US" sz="900" dirty="0"/>
              <a:t>調整</a:t>
            </a:r>
          </a:p>
        </p:txBody>
      </p:sp>
      <p:sp>
        <p:nvSpPr>
          <p:cNvPr id="45" name="矢印: 右 44">
            <a:extLst>
              <a:ext uri="{FF2B5EF4-FFF2-40B4-BE49-F238E27FC236}">
                <a16:creationId xmlns:a16="http://schemas.microsoft.com/office/drawing/2014/main" id="{AE215472-D7D4-465B-8704-CEFA9836F304}"/>
              </a:ext>
            </a:extLst>
          </p:cNvPr>
          <p:cNvSpPr/>
          <p:nvPr/>
        </p:nvSpPr>
        <p:spPr>
          <a:xfrm>
            <a:off x="6333043" y="4448182"/>
            <a:ext cx="253555" cy="504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楕円 46">
            <a:extLst>
              <a:ext uri="{FF2B5EF4-FFF2-40B4-BE49-F238E27FC236}">
                <a16:creationId xmlns:a16="http://schemas.microsoft.com/office/drawing/2014/main" id="{0C3BD99E-4248-4256-A362-70BF2940D474}"/>
              </a:ext>
            </a:extLst>
          </p:cNvPr>
          <p:cNvSpPr/>
          <p:nvPr/>
        </p:nvSpPr>
        <p:spPr>
          <a:xfrm>
            <a:off x="6690404" y="4186514"/>
            <a:ext cx="894829" cy="963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t>デプロイ</a:t>
            </a:r>
          </a:p>
        </p:txBody>
      </p:sp>
      <p:pic>
        <p:nvPicPr>
          <p:cNvPr id="46" name="図 45" descr="座る, コンピュータ, クマ が含まれている画像&#10;&#10;自動的に生成された説明">
            <a:extLst>
              <a:ext uri="{FF2B5EF4-FFF2-40B4-BE49-F238E27FC236}">
                <a16:creationId xmlns:a16="http://schemas.microsoft.com/office/drawing/2014/main" id="{EE9F8890-B2FE-4B50-9E75-665795BDFA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39296" y="4946912"/>
            <a:ext cx="636399" cy="636399"/>
          </a:xfrm>
          <a:prstGeom prst="rect">
            <a:avLst/>
          </a:prstGeom>
        </p:spPr>
      </p:pic>
      <p:sp>
        <p:nvSpPr>
          <p:cNvPr id="48" name="矢印: 右 47">
            <a:extLst>
              <a:ext uri="{FF2B5EF4-FFF2-40B4-BE49-F238E27FC236}">
                <a16:creationId xmlns:a16="http://schemas.microsoft.com/office/drawing/2014/main" id="{7DB045C7-3122-4681-AC79-B6A08A7BE72A}"/>
              </a:ext>
            </a:extLst>
          </p:cNvPr>
          <p:cNvSpPr/>
          <p:nvPr/>
        </p:nvSpPr>
        <p:spPr>
          <a:xfrm>
            <a:off x="7732970" y="4448182"/>
            <a:ext cx="360766" cy="504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4C054BA3-006F-4BF3-8356-E9C5E814B463}"/>
              </a:ext>
            </a:extLst>
          </p:cNvPr>
          <p:cNvSpPr/>
          <p:nvPr/>
        </p:nvSpPr>
        <p:spPr>
          <a:xfrm>
            <a:off x="8155580" y="4194757"/>
            <a:ext cx="765010" cy="963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t>運用</a:t>
            </a:r>
          </a:p>
        </p:txBody>
      </p:sp>
      <p:pic>
        <p:nvPicPr>
          <p:cNvPr id="50" name="図 49" descr="記号, 時計 が含まれている画像&#10;&#10;自動的に生成された説明">
            <a:extLst>
              <a:ext uri="{FF2B5EF4-FFF2-40B4-BE49-F238E27FC236}">
                <a16:creationId xmlns:a16="http://schemas.microsoft.com/office/drawing/2014/main" id="{F4764EB2-3E79-4042-B828-DB1AB131267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95922" y="4841022"/>
            <a:ext cx="857250" cy="857250"/>
          </a:xfrm>
          <a:prstGeom prst="rect">
            <a:avLst/>
          </a:prstGeom>
        </p:spPr>
      </p:pic>
      <p:sp>
        <p:nvSpPr>
          <p:cNvPr id="51" name="テキスト ボックス 50">
            <a:extLst>
              <a:ext uri="{FF2B5EF4-FFF2-40B4-BE49-F238E27FC236}">
                <a16:creationId xmlns:a16="http://schemas.microsoft.com/office/drawing/2014/main" id="{D776FB42-5AB2-41C6-B024-72BFE9BCB1CF}"/>
              </a:ext>
            </a:extLst>
          </p:cNvPr>
          <p:cNvSpPr txBox="1"/>
          <p:nvPr/>
        </p:nvSpPr>
        <p:spPr>
          <a:xfrm>
            <a:off x="144304" y="1104118"/>
            <a:ext cx="3416320" cy="369332"/>
          </a:xfrm>
          <a:prstGeom prst="rect">
            <a:avLst/>
          </a:prstGeom>
          <a:noFill/>
        </p:spPr>
        <p:txBody>
          <a:bodyPr wrap="none" rtlCol="0">
            <a:spAutoFit/>
          </a:bodyPr>
          <a:lstStyle/>
          <a:p>
            <a:r>
              <a:rPr kumimoji="1" lang="en-US" altLang="ja-JP" dirty="0"/>
              <a:t>【</a:t>
            </a:r>
            <a:r>
              <a:rPr kumimoji="1" lang="ja-JP" altLang="en-US" dirty="0"/>
              <a:t>ルールベースの認識器開発</a:t>
            </a:r>
            <a:r>
              <a:rPr kumimoji="1" lang="en-US" altLang="ja-JP" dirty="0"/>
              <a:t>】</a:t>
            </a:r>
            <a:endParaRPr kumimoji="1" lang="ja-JP" altLang="en-US" dirty="0"/>
          </a:p>
        </p:txBody>
      </p:sp>
      <p:sp>
        <p:nvSpPr>
          <p:cNvPr id="52" name="テキスト ボックス 51">
            <a:extLst>
              <a:ext uri="{FF2B5EF4-FFF2-40B4-BE49-F238E27FC236}">
                <a16:creationId xmlns:a16="http://schemas.microsoft.com/office/drawing/2014/main" id="{F8FEAF0B-AEF0-4E68-9D7B-16DA5073BDA9}"/>
              </a:ext>
            </a:extLst>
          </p:cNvPr>
          <p:cNvSpPr txBox="1"/>
          <p:nvPr/>
        </p:nvSpPr>
        <p:spPr>
          <a:xfrm>
            <a:off x="90910" y="3532172"/>
            <a:ext cx="4219425" cy="369332"/>
          </a:xfrm>
          <a:prstGeom prst="rect">
            <a:avLst/>
          </a:prstGeom>
          <a:noFill/>
        </p:spPr>
        <p:txBody>
          <a:bodyPr wrap="none" rtlCol="0">
            <a:spAutoFit/>
          </a:bodyPr>
          <a:lstStyle/>
          <a:p>
            <a:r>
              <a:rPr kumimoji="1" lang="en-US" altLang="ja-JP" dirty="0"/>
              <a:t>【Deep Learning </a:t>
            </a:r>
            <a:r>
              <a:rPr kumimoji="1" lang="ja-JP" altLang="en-US" dirty="0"/>
              <a:t>による認識器開発</a:t>
            </a:r>
            <a:r>
              <a:rPr kumimoji="1" lang="en-US" altLang="ja-JP" dirty="0"/>
              <a:t>】</a:t>
            </a:r>
            <a:endParaRPr kumimoji="1" lang="ja-JP" altLang="en-US" dirty="0"/>
          </a:p>
        </p:txBody>
      </p:sp>
      <p:sp>
        <p:nvSpPr>
          <p:cNvPr id="54" name="テキスト ボックス 53">
            <a:extLst>
              <a:ext uri="{FF2B5EF4-FFF2-40B4-BE49-F238E27FC236}">
                <a16:creationId xmlns:a16="http://schemas.microsoft.com/office/drawing/2014/main" id="{BCF32D1C-3A9D-4269-B91A-74DDB1B6C3FF}"/>
              </a:ext>
            </a:extLst>
          </p:cNvPr>
          <p:cNvSpPr txBox="1"/>
          <p:nvPr/>
        </p:nvSpPr>
        <p:spPr>
          <a:xfrm>
            <a:off x="590580" y="6022066"/>
            <a:ext cx="1261884" cy="253916"/>
          </a:xfrm>
          <a:prstGeom prst="rect">
            <a:avLst/>
          </a:prstGeom>
          <a:noFill/>
        </p:spPr>
        <p:txBody>
          <a:bodyPr wrap="none" rtlCol="0">
            <a:spAutoFit/>
          </a:bodyPr>
          <a:lstStyle/>
          <a:p>
            <a:r>
              <a:rPr kumimoji="1" lang="ja-JP" altLang="en-US" sz="1050" dirty="0"/>
              <a:t>アナリストの領域</a:t>
            </a:r>
          </a:p>
        </p:txBody>
      </p:sp>
      <p:sp>
        <p:nvSpPr>
          <p:cNvPr id="56" name="テキスト ボックス 55">
            <a:extLst>
              <a:ext uri="{FF2B5EF4-FFF2-40B4-BE49-F238E27FC236}">
                <a16:creationId xmlns:a16="http://schemas.microsoft.com/office/drawing/2014/main" id="{982CFD0A-902E-4A4F-80EB-F2B5411DAF2C}"/>
              </a:ext>
            </a:extLst>
          </p:cNvPr>
          <p:cNvSpPr txBox="1"/>
          <p:nvPr/>
        </p:nvSpPr>
        <p:spPr>
          <a:xfrm>
            <a:off x="2805363" y="6017616"/>
            <a:ext cx="2069797" cy="253916"/>
          </a:xfrm>
          <a:prstGeom prst="rect">
            <a:avLst/>
          </a:prstGeom>
          <a:noFill/>
        </p:spPr>
        <p:txBody>
          <a:bodyPr wrap="none" rtlCol="0">
            <a:spAutoFit/>
          </a:bodyPr>
          <a:lstStyle/>
          <a:p>
            <a:r>
              <a:rPr kumimoji="1" lang="ja-JP" altLang="en-US" sz="1050" dirty="0"/>
              <a:t>データサイエンティストの領域</a:t>
            </a:r>
          </a:p>
        </p:txBody>
      </p:sp>
      <p:sp>
        <p:nvSpPr>
          <p:cNvPr id="58" name="テキスト ボックス 57">
            <a:extLst>
              <a:ext uri="{FF2B5EF4-FFF2-40B4-BE49-F238E27FC236}">
                <a16:creationId xmlns:a16="http://schemas.microsoft.com/office/drawing/2014/main" id="{A87BBC86-AAC2-4E5B-945B-10B13ACF22CE}"/>
              </a:ext>
            </a:extLst>
          </p:cNvPr>
          <p:cNvSpPr txBox="1"/>
          <p:nvPr/>
        </p:nvSpPr>
        <p:spPr>
          <a:xfrm>
            <a:off x="5862357" y="6008435"/>
            <a:ext cx="1935145" cy="253916"/>
          </a:xfrm>
          <a:prstGeom prst="rect">
            <a:avLst/>
          </a:prstGeom>
          <a:noFill/>
        </p:spPr>
        <p:txBody>
          <a:bodyPr wrap="none" rtlCol="0">
            <a:spAutoFit/>
          </a:bodyPr>
          <a:lstStyle/>
          <a:p>
            <a:r>
              <a:rPr kumimoji="1" lang="ja-JP" altLang="en-US" sz="1050" dirty="0"/>
              <a:t>各種ソフトウェア工学の領域</a:t>
            </a:r>
          </a:p>
        </p:txBody>
      </p:sp>
    </p:spTree>
    <p:extLst>
      <p:ext uri="{BB962C8B-B14F-4D97-AF65-F5344CB8AC3E}">
        <p14:creationId xmlns:p14="http://schemas.microsoft.com/office/powerpoint/2010/main" val="3195115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833D11-E314-4E63-96D2-4A9C8D168CFE}"/>
              </a:ext>
            </a:extLst>
          </p:cNvPr>
          <p:cNvSpPr>
            <a:spLocks noGrp="1"/>
          </p:cNvSpPr>
          <p:nvPr>
            <p:ph type="title"/>
          </p:nvPr>
        </p:nvSpPr>
        <p:spPr>
          <a:xfrm>
            <a:off x="1005840" y="279268"/>
            <a:ext cx="7132320" cy="641743"/>
          </a:xfrm>
        </p:spPr>
        <p:txBody>
          <a:bodyPr/>
          <a:lstStyle/>
          <a:p>
            <a:r>
              <a:rPr kumimoji="1" lang="ja-JP" altLang="en-US" dirty="0"/>
              <a:t>ルールベースとの相違点整理</a:t>
            </a:r>
          </a:p>
        </p:txBody>
      </p:sp>
      <p:sp>
        <p:nvSpPr>
          <p:cNvPr id="4" name="スライド番号プレースホルダー 3">
            <a:extLst>
              <a:ext uri="{FF2B5EF4-FFF2-40B4-BE49-F238E27FC236}">
                <a16:creationId xmlns:a16="http://schemas.microsoft.com/office/drawing/2014/main" id="{2FF10C72-E2BE-4348-8624-861C76CD987A}"/>
              </a:ext>
            </a:extLst>
          </p:cNvPr>
          <p:cNvSpPr>
            <a:spLocks noGrp="1"/>
          </p:cNvSpPr>
          <p:nvPr>
            <p:ph type="sldNum" sz="quarter" idx="12"/>
          </p:nvPr>
        </p:nvSpPr>
        <p:spPr/>
        <p:txBody>
          <a:bodyPr/>
          <a:lstStyle/>
          <a:p>
            <a:fld id="{CA8D9AD5-F248-4919-864A-CFD76CC027D6}" type="slidenum">
              <a:rPr lang="en-US" altLang="ja-JP" smtClean="0"/>
              <a:t>3</a:t>
            </a:fld>
            <a:endParaRPr kumimoji="1" lang="ja-JP" altLang="en-US"/>
          </a:p>
        </p:txBody>
      </p:sp>
      <p:graphicFrame>
        <p:nvGraphicFramePr>
          <p:cNvPr id="5" name="表 5">
            <a:extLst>
              <a:ext uri="{FF2B5EF4-FFF2-40B4-BE49-F238E27FC236}">
                <a16:creationId xmlns:a16="http://schemas.microsoft.com/office/drawing/2014/main" id="{94949A78-1191-4095-BA65-1CC8EDDD5712}"/>
              </a:ext>
            </a:extLst>
          </p:cNvPr>
          <p:cNvGraphicFramePr>
            <a:graphicFrameLocks noGrp="1"/>
          </p:cNvGraphicFramePr>
          <p:nvPr>
            <p:extLst>
              <p:ext uri="{D42A27DB-BD31-4B8C-83A1-F6EECF244321}">
                <p14:modId xmlns:p14="http://schemas.microsoft.com/office/powerpoint/2010/main" val="2176175427"/>
              </p:ext>
            </p:extLst>
          </p:nvPr>
        </p:nvGraphicFramePr>
        <p:xfrm>
          <a:off x="600362" y="1024128"/>
          <a:ext cx="8248073" cy="4937760"/>
        </p:xfrm>
        <a:graphic>
          <a:graphicData uri="http://schemas.openxmlformats.org/drawingml/2006/table">
            <a:tbl>
              <a:tblPr firstRow="1" bandRow="1">
                <a:tableStyleId>{BC89EF96-8CEA-46FF-86C4-4CE0E7609802}</a:tableStyleId>
              </a:tblPr>
              <a:tblGrid>
                <a:gridCol w="1736438">
                  <a:extLst>
                    <a:ext uri="{9D8B030D-6E8A-4147-A177-3AD203B41FA5}">
                      <a16:colId xmlns:a16="http://schemas.microsoft.com/office/drawing/2014/main" val="2138705516"/>
                    </a:ext>
                  </a:extLst>
                </a:gridCol>
                <a:gridCol w="2946400">
                  <a:extLst>
                    <a:ext uri="{9D8B030D-6E8A-4147-A177-3AD203B41FA5}">
                      <a16:colId xmlns:a16="http://schemas.microsoft.com/office/drawing/2014/main" val="3880423789"/>
                    </a:ext>
                  </a:extLst>
                </a:gridCol>
                <a:gridCol w="3565235">
                  <a:extLst>
                    <a:ext uri="{9D8B030D-6E8A-4147-A177-3AD203B41FA5}">
                      <a16:colId xmlns:a16="http://schemas.microsoft.com/office/drawing/2014/main" val="1470714747"/>
                    </a:ext>
                  </a:extLst>
                </a:gridCol>
              </a:tblGrid>
              <a:tr h="302359">
                <a:tc>
                  <a:txBody>
                    <a:bodyPr/>
                    <a:lstStyle/>
                    <a:p>
                      <a:endParaRPr kumimoji="1" lang="ja-JP" altLang="en-US" sz="1600" dirty="0"/>
                    </a:p>
                  </a:txBody>
                  <a:tcPr/>
                </a:tc>
                <a:tc>
                  <a:txBody>
                    <a:bodyPr/>
                    <a:lstStyle/>
                    <a:p>
                      <a:r>
                        <a:rPr kumimoji="1" lang="ja-JP" altLang="en-US" sz="1600" dirty="0"/>
                        <a:t>ルールベース</a:t>
                      </a:r>
                    </a:p>
                  </a:txBody>
                  <a:tcPr/>
                </a:tc>
                <a:tc>
                  <a:txBody>
                    <a:bodyPr/>
                    <a:lstStyle/>
                    <a:p>
                      <a:r>
                        <a:rPr kumimoji="1" lang="ja-JP" altLang="en-US" sz="1600" dirty="0"/>
                        <a:t>機械学習</a:t>
                      </a:r>
                    </a:p>
                  </a:txBody>
                  <a:tcPr/>
                </a:tc>
                <a:extLst>
                  <a:ext uri="{0D108BD9-81ED-4DB2-BD59-A6C34878D82A}">
                    <a16:rowId xmlns:a16="http://schemas.microsoft.com/office/drawing/2014/main" val="3859651091"/>
                  </a:ext>
                </a:extLst>
              </a:tr>
              <a:tr h="555435">
                <a:tc>
                  <a:txBody>
                    <a:bodyPr/>
                    <a:lstStyle/>
                    <a:p>
                      <a:r>
                        <a:rPr kumimoji="1" lang="ja-JP" altLang="en-US" sz="1600" dirty="0"/>
                        <a:t>適応範囲</a:t>
                      </a:r>
                    </a:p>
                  </a:txBody>
                  <a:tcPr/>
                </a:tc>
                <a:tc>
                  <a:txBody>
                    <a:bodyPr/>
                    <a:lstStyle/>
                    <a:p>
                      <a:r>
                        <a:rPr kumimoji="1" lang="ja-JP" altLang="en-US" sz="1600" dirty="0"/>
                        <a:t>人間が秩序立てて共通の法則を見つけられる範囲</a:t>
                      </a:r>
                    </a:p>
                  </a:txBody>
                  <a:tcPr/>
                </a:tc>
                <a:tc>
                  <a:txBody>
                    <a:bodyPr/>
                    <a:lstStyle/>
                    <a:p>
                      <a:r>
                        <a:rPr kumimoji="1" lang="ja-JP" altLang="en-US" sz="1600" dirty="0"/>
                        <a:t>人間の理解を無視して機械的にフィッティングできる範囲</a:t>
                      </a:r>
                    </a:p>
                  </a:txBody>
                  <a:tcPr/>
                </a:tc>
                <a:extLst>
                  <a:ext uri="{0D108BD9-81ED-4DB2-BD59-A6C34878D82A}">
                    <a16:rowId xmlns:a16="http://schemas.microsoft.com/office/drawing/2014/main" val="1705390031"/>
                  </a:ext>
                </a:extLst>
              </a:tr>
              <a:tr h="568168">
                <a:tc>
                  <a:txBody>
                    <a:bodyPr/>
                    <a:lstStyle/>
                    <a:p>
                      <a:r>
                        <a:rPr kumimoji="1" lang="ja-JP" altLang="en-US" sz="1600" dirty="0"/>
                        <a:t>未知のデータへの対応</a:t>
                      </a:r>
                    </a:p>
                  </a:txBody>
                  <a:tcPr/>
                </a:tc>
                <a:tc>
                  <a:txBody>
                    <a:bodyPr/>
                    <a:lstStyle/>
                    <a:p>
                      <a:r>
                        <a:rPr kumimoji="1" lang="ja-JP" altLang="en-US" sz="1600" dirty="0"/>
                        <a:t>アルゴリズム設計者の知見の範囲内で想像できる範囲に対応</a:t>
                      </a:r>
                    </a:p>
                  </a:txBody>
                  <a:tcPr/>
                </a:tc>
                <a:tc>
                  <a:txBody>
                    <a:bodyPr/>
                    <a:lstStyle/>
                    <a:p>
                      <a:r>
                        <a:rPr kumimoji="1" lang="ja-JP" altLang="en-US" sz="1600" dirty="0"/>
                        <a:t>学習時のデータで包含できていない領域の入力には対応できない</a:t>
                      </a:r>
                    </a:p>
                  </a:txBody>
                  <a:tcPr/>
                </a:tc>
                <a:extLst>
                  <a:ext uri="{0D108BD9-81ED-4DB2-BD59-A6C34878D82A}">
                    <a16:rowId xmlns:a16="http://schemas.microsoft.com/office/drawing/2014/main" val="1677858063"/>
                  </a:ext>
                </a:extLst>
              </a:tr>
              <a:tr h="420386">
                <a:tc>
                  <a:txBody>
                    <a:bodyPr/>
                    <a:lstStyle/>
                    <a:p>
                      <a:r>
                        <a:rPr kumimoji="1" lang="ja-JP" altLang="en-US" sz="1600" dirty="0"/>
                        <a:t>必要なデータ</a:t>
                      </a:r>
                    </a:p>
                  </a:txBody>
                  <a:tcPr/>
                </a:tc>
                <a:tc>
                  <a:txBody>
                    <a:bodyPr/>
                    <a:lstStyle/>
                    <a:p>
                      <a:r>
                        <a:rPr kumimoji="1" lang="ja-JP" altLang="en-US" sz="1600" dirty="0"/>
                        <a:t>アルゴリズム設計者が十分なドメイン知識を持っていればデータは減らせる</a:t>
                      </a:r>
                    </a:p>
                  </a:txBody>
                  <a:tcPr/>
                </a:tc>
                <a:tc>
                  <a:txBody>
                    <a:bodyPr/>
                    <a:lstStyle/>
                    <a:p>
                      <a:r>
                        <a:rPr kumimoji="1" lang="ja-JP" altLang="en-US" sz="1600" dirty="0"/>
                        <a:t>対象領域を汎化できるだけの起こりうる事象を十分網羅したデータが必要</a:t>
                      </a:r>
                    </a:p>
                  </a:txBody>
                  <a:tcPr/>
                </a:tc>
                <a:extLst>
                  <a:ext uri="{0D108BD9-81ED-4DB2-BD59-A6C34878D82A}">
                    <a16:rowId xmlns:a16="http://schemas.microsoft.com/office/drawing/2014/main" val="1956748492"/>
                  </a:ext>
                </a:extLst>
              </a:tr>
              <a:tr h="404684">
                <a:tc>
                  <a:txBody>
                    <a:bodyPr/>
                    <a:lstStyle/>
                    <a:p>
                      <a:r>
                        <a:rPr kumimoji="1" lang="ja-JP" altLang="en-US" sz="1600" dirty="0"/>
                        <a:t>開発コスト</a:t>
                      </a:r>
                    </a:p>
                  </a:txBody>
                  <a:tcPr/>
                </a:tc>
                <a:tc>
                  <a:txBody>
                    <a:bodyPr/>
                    <a:lstStyle/>
                    <a:p>
                      <a:r>
                        <a:rPr kumimoji="1" lang="ja-JP" altLang="en-US" sz="1600" dirty="0"/>
                        <a:t>人手による高度な分析と設計を繰り返す必要がある。</a:t>
                      </a:r>
                      <a:endParaRPr kumimoji="1" lang="en-US" altLang="ja-JP" sz="1600" dirty="0"/>
                    </a:p>
                    <a:p>
                      <a:r>
                        <a:rPr kumimoji="1" lang="ja-JP" altLang="en-US" sz="1600" dirty="0"/>
                        <a:t>プログラム実装も必要。</a:t>
                      </a:r>
                    </a:p>
                  </a:txBody>
                  <a:tcPr/>
                </a:tc>
                <a:tc>
                  <a:txBody>
                    <a:bodyPr/>
                    <a:lstStyle/>
                    <a:p>
                      <a:r>
                        <a:rPr kumimoji="1" lang="ja-JP" altLang="en-US" sz="1600" dirty="0"/>
                        <a:t>多くの演算資源を利用した機械学習が必要となる。条件次第では認識部分は実行可能なプログラムも自動で生成できる。</a:t>
                      </a:r>
                    </a:p>
                  </a:txBody>
                  <a:tcPr/>
                </a:tc>
                <a:extLst>
                  <a:ext uri="{0D108BD9-81ED-4DB2-BD59-A6C34878D82A}">
                    <a16:rowId xmlns:a16="http://schemas.microsoft.com/office/drawing/2014/main" val="482648009"/>
                  </a:ext>
                </a:extLst>
              </a:tr>
              <a:tr h="689758">
                <a:tc>
                  <a:txBody>
                    <a:bodyPr/>
                    <a:lstStyle/>
                    <a:p>
                      <a:r>
                        <a:rPr kumimoji="1" lang="ja-JP" altLang="en-US" sz="1600" dirty="0"/>
                        <a:t>説明可能性</a:t>
                      </a:r>
                    </a:p>
                  </a:txBody>
                  <a:tcPr/>
                </a:tc>
                <a:tc>
                  <a:txBody>
                    <a:bodyPr/>
                    <a:lstStyle/>
                    <a:p>
                      <a:r>
                        <a:rPr kumimoji="1" lang="ja-JP" altLang="en-US" sz="1600" dirty="0"/>
                        <a:t>予期せぬ動作が起こった場合、原因が分析可能。</a:t>
                      </a:r>
                      <a:br>
                        <a:rPr kumimoji="1" lang="en-US" altLang="ja-JP" sz="1600" dirty="0"/>
                      </a:br>
                      <a:r>
                        <a:rPr kumimoji="1" lang="ja-JP" altLang="en-US" sz="1600" dirty="0"/>
                        <a:t>分析結果に基づいた対策が可能。</a:t>
                      </a:r>
                    </a:p>
                  </a:txBody>
                  <a:tcPr/>
                </a:tc>
                <a:tc>
                  <a:txBody>
                    <a:bodyPr/>
                    <a:lstStyle/>
                    <a:p>
                      <a:r>
                        <a:rPr kumimoji="1" lang="en-US" altLang="ja-JP" sz="1600" dirty="0"/>
                        <a:t>Explainable AI</a:t>
                      </a:r>
                      <a:r>
                        <a:rPr kumimoji="1" lang="ja-JP" altLang="en-US" sz="1600" dirty="0"/>
                        <a:t>は研究されているが、予期せぬ動作が起こった場合、まだまだ原因分析が困難。</a:t>
                      </a:r>
                      <a:endParaRPr kumimoji="1" lang="en-US" altLang="ja-JP" sz="1600" dirty="0"/>
                    </a:p>
                    <a:p>
                      <a:r>
                        <a:rPr kumimoji="1" lang="ja-JP" altLang="en-US" sz="1600" dirty="0"/>
                        <a:t>対応もデータを加えて再学習などの形になる。</a:t>
                      </a:r>
                    </a:p>
                  </a:txBody>
                  <a:tcPr/>
                </a:tc>
                <a:extLst>
                  <a:ext uri="{0D108BD9-81ED-4DB2-BD59-A6C34878D82A}">
                    <a16:rowId xmlns:a16="http://schemas.microsoft.com/office/drawing/2014/main" val="2217284704"/>
                  </a:ext>
                </a:extLst>
              </a:tr>
            </a:tbl>
          </a:graphicData>
        </a:graphic>
      </p:graphicFrame>
    </p:spTree>
    <p:extLst>
      <p:ext uri="{BB962C8B-B14F-4D97-AF65-F5344CB8AC3E}">
        <p14:creationId xmlns:p14="http://schemas.microsoft.com/office/powerpoint/2010/main" val="3534989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B56105-707D-4A46-A1C7-81F4AB4CBF45}"/>
              </a:ext>
            </a:extLst>
          </p:cNvPr>
          <p:cNvSpPr>
            <a:spLocks noGrp="1"/>
          </p:cNvSpPr>
          <p:nvPr>
            <p:ph type="title"/>
          </p:nvPr>
        </p:nvSpPr>
        <p:spPr>
          <a:xfrm>
            <a:off x="904240" y="355784"/>
            <a:ext cx="7132320" cy="641743"/>
          </a:xfrm>
        </p:spPr>
        <p:txBody>
          <a:bodyPr>
            <a:normAutofit/>
          </a:bodyPr>
          <a:lstStyle/>
          <a:p>
            <a:r>
              <a:rPr kumimoji="1" lang="ja-JP" altLang="en-US" sz="3200" dirty="0"/>
              <a:t>学習データの扱い</a:t>
            </a:r>
            <a:r>
              <a:rPr kumimoji="1" lang="en-US" altLang="ja-JP" sz="3200" dirty="0"/>
              <a:t>(CIFAR-10</a:t>
            </a:r>
            <a:r>
              <a:rPr kumimoji="1" lang="ja-JP" altLang="en-US" sz="3200" dirty="0"/>
              <a:t>の例</a:t>
            </a:r>
            <a:r>
              <a:rPr kumimoji="1" lang="en-US" altLang="ja-JP" sz="3200" dirty="0"/>
              <a:t>)</a:t>
            </a:r>
            <a:endParaRPr kumimoji="1" lang="ja-JP" altLang="en-US" sz="3200" dirty="0"/>
          </a:p>
        </p:txBody>
      </p:sp>
      <p:sp>
        <p:nvSpPr>
          <p:cNvPr id="4" name="スライド番号プレースホルダー 3">
            <a:extLst>
              <a:ext uri="{FF2B5EF4-FFF2-40B4-BE49-F238E27FC236}">
                <a16:creationId xmlns:a16="http://schemas.microsoft.com/office/drawing/2014/main" id="{8405D534-8A45-4CE3-9752-5CF1CFCEF012}"/>
              </a:ext>
            </a:extLst>
          </p:cNvPr>
          <p:cNvSpPr>
            <a:spLocks noGrp="1"/>
          </p:cNvSpPr>
          <p:nvPr>
            <p:ph type="sldNum" sz="quarter" idx="12"/>
          </p:nvPr>
        </p:nvSpPr>
        <p:spPr/>
        <p:txBody>
          <a:bodyPr/>
          <a:lstStyle/>
          <a:p>
            <a:fld id="{CA8D9AD5-F248-4919-864A-CFD76CC027D6}" type="slidenum">
              <a:rPr lang="en-US" altLang="ja-JP" smtClean="0"/>
              <a:t>4</a:t>
            </a:fld>
            <a:endParaRPr kumimoji="1" lang="ja-JP" altLang="en-US"/>
          </a:p>
        </p:txBody>
      </p:sp>
      <p:sp>
        <p:nvSpPr>
          <p:cNvPr id="8" name="テキスト ボックス 7">
            <a:extLst>
              <a:ext uri="{FF2B5EF4-FFF2-40B4-BE49-F238E27FC236}">
                <a16:creationId xmlns:a16="http://schemas.microsoft.com/office/drawing/2014/main" id="{FE179C37-38DF-40B5-ABAD-81212B22B858}"/>
              </a:ext>
            </a:extLst>
          </p:cNvPr>
          <p:cNvSpPr txBox="1"/>
          <p:nvPr/>
        </p:nvSpPr>
        <p:spPr>
          <a:xfrm>
            <a:off x="593409" y="1280727"/>
            <a:ext cx="1851789" cy="523220"/>
          </a:xfrm>
          <a:prstGeom prst="rect">
            <a:avLst/>
          </a:prstGeom>
          <a:noFill/>
        </p:spPr>
        <p:txBody>
          <a:bodyPr wrap="none" rtlCol="0">
            <a:spAutoFit/>
          </a:bodyPr>
          <a:lstStyle/>
          <a:p>
            <a:r>
              <a:rPr kumimoji="1" lang="ja-JP" altLang="en-US" sz="1400" dirty="0"/>
              <a:t>アノテーション済み</a:t>
            </a:r>
            <a:endParaRPr kumimoji="1" lang="en-US" altLang="ja-JP" sz="1400" dirty="0"/>
          </a:p>
          <a:p>
            <a:r>
              <a:rPr kumimoji="1" lang="ja-JP" altLang="en-US" sz="1400" dirty="0"/>
              <a:t>データセット</a:t>
            </a:r>
            <a:r>
              <a:rPr kumimoji="1" lang="en-US" altLang="ja-JP" sz="1400" dirty="0"/>
              <a:t>(6</a:t>
            </a:r>
            <a:r>
              <a:rPr kumimoji="1" lang="ja-JP" altLang="en-US" sz="1400" dirty="0"/>
              <a:t>万枚</a:t>
            </a:r>
            <a:r>
              <a:rPr kumimoji="1" lang="en-US" altLang="ja-JP" sz="1400" dirty="0"/>
              <a:t>)</a:t>
            </a:r>
            <a:endParaRPr kumimoji="1" lang="ja-JP" altLang="en-US" sz="1400" dirty="0"/>
          </a:p>
        </p:txBody>
      </p:sp>
      <p:pic>
        <p:nvPicPr>
          <p:cNvPr id="1028" name="Picture 4" descr="「CIFAR-10」の画像検索結果">
            <a:extLst>
              <a:ext uri="{FF2B5EF4-FFF2-40B4-BE49-F238E27FC236}">
                <a16:creationId xmlns:a16="http://schemas.microsoft.com/office/drawing/2014/main" id="{DB52C789-AA50-49C3-AF31-F9820E566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909" y="1949137"/>
            <a:ext cx="1689315" cy="1311703"/>
          </a:xfrm>
          <a:prstGeom prst="rect">
            <a:avLst/>
          </a:prstGeom>
          <a:noFill/>
          <a:extLst>
            <a:ext uri="{909E8E84-426E-40DD-AFC4-6F175D3DCCD1}">
              <a14:hiddenFill xmlns:a14="http://schemas.microsoft.com/office/drawing/2010/main">
                <a:solidFill>
                  <a:srgbClr val="FFFFFF"/>
                </a:solidFill>
              </a14:hiddenFill>
            </a:ext>
          </a:extLst>
        </p:spPr>
      </p:pic>
      <p:sp>
        <p:nvSpPr>
          <p:cNvPr id="7" name="矢印: 右 6">
            <a:extLst>
              <a:ext uri="{FF2B5EF4-FFF2-40B4-BE49-F238E27FC236}">
                <a16:creationId xmlns:a16="http://schemas.microsoft.com/office/drawing/2014/main" id="{0E764D52-2ED6-467D-BC35-B910798081D8}"/>
              </a:ext>
            </a:extLst>
          </p:cNvPr>
          <p:cNvSpPr/>
          <p:nvPr/>
        </p:nvSpPr>
        <p:spPr>
          <a:xfrm>
            <a:off x="2445198" y="2818896"/>
            <a:ext cx="689933" cy="4881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4BF7A16C-46EB-4D49-8A2B-85039BE33D50}"/>
              </a:ext>
            </a:extLst>
          </p:cNvPr>
          <p:cNvSpPr txBox="1"/>
          <p:nvPr/>
        </p:nvSpPr>
        <p:spPr>
          <a:xfrm>
            <a:off x="2375455" y="3307093"/>
            <a:ext cx="889987" cy="430887"/>
          </a:xfrm>
          <a:prstGeom prst="rect">
            <a:avLst/>
          </a:prstGeom>
          <a:noFill/>
        </p:spPr>
        <p:txBody>
          <a:bodyPr wrap="none" rtlCol="0">
            <a:spAutoFit/>
          </a:bodyPr>
          <a:lstStyle/>
          <a:p>
            <a:r>
              <a:rPr kumimoji="1" lang="ja-JP" altLang="en-US" sz="1100" dirty="0"/>
              <a:t>学習データ</a:t>
            </a:r>
            <a:endParaRPr kumimoji="1" lang="en-US" altLang="ja-JP" sz="1100" dirty="0"/>
          </a:p>
          <a:p>
            <a:r>
              <a:rPr kumimoji="1" lang="en-US" altLang="ja-JP" sz="1100" dirty="0"/>
              <a:t>5</a:t>
            </a:r>
            <a:r>
              <a:rPr kumimoji="1" lang="ja-JP" altLang="en-US" sz="1100" dirty="0"/>
              <a:t>万枚</a:t>
            </a:r>
          </a:p>
        </p:txBody>
      </p:sp>
      <p:sp>
        <p:nvSpPr>
          <p:cNvPr id="10" name="楕円 9">
            <a:extLst>
              <a:ext uri="{FF2B5EF4-FFF2-40B4-BE49-F238E27FC236}">
                <a16:creationId xmlns:a16="http://schemas.microsoft.com/office/drawing/2014/main" id="{E2264CE8-C61D-487F-AA2B-C65018359ED5}"/>
              </a:ext>
            </a:extLst>
          </p:cNvPr>
          <p:cNvSpPr/>
          <p:nvPr/>
        </p:nvSpPr>
        <p:spPr>
          <a:xfrm>
            <a:off x="3243620" y="2661793"/>
            <a:ext cx="1526344" cy="9069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t>前処理</a:t>
            </a:r>
          </a:p>
        </p:txBody>
      </p:sp>
      <p:sp>
        <p:nvSpPr>
          <p:cNvPr id="13" name="楕円 12">
            <a:extLst>
              <a:ext uri="{FF2B5EF4-FFF2-40B4-BE49-F238E27FC236}">
                <a16:creationId xmlns:a16="http://schemas.microsoft.com/office/drawing/2014/main" id="{A4C85F21-3775-4CC0-B278-F7D42A701826}"/>
              </a:ext>
            </a:extLst>
          </p:cNvPr>
          <p:cNvSpPr/>
          <p:nvPr/>
        </p:nvSpPr>
        <p:spPr>
          <a:xfrm>
            <a:off x="5300234" y="2666760"/>
            <a:ext cx="1526344" cy="9069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dirty="0"/>
              <a:t>Deep Learning</a:t>
            </a:r>
          </a:p>
          <a:p>
            <a:pPr algn="ctr"/>
            <a:r>
              <a:rPr kumimoji="1" lang="en-US" altLang="ja-JP" sz="1200" dirty="0"/>
              <a:t>(</a:t>
            </a:r>
            <a:r>
              <a:rPr kumimoji="1" lang="ja-JP" altLang="en-US" sz="1200" dirty="0"/>
              <a:t>学習</a:t>
            </a:r>
            <a:r>
              <a:rPr kumimoji="1" lang="en-US" altLang="ja-JP" sz="1200" dirty="0"/>
              <a:t>)</a:t>
            </a:r>
            <a:endParaRPr kumimoji="1" lang="ja-JP" altLang="en-US" sz="1200" dirty="0"/>
          </a:p>
        </p:txBody>
      </p:sp>
      <p:sp>
        <p:nvSpPr>
          <p:cNvPr id="14" name="矢印: 右 13">
            <a:extLst>
              <a:ext uri="{FF2B5EF4-FFF2-40B4-BE49-F238E27FC236}">
                <a16:creationId xmlns:a16="http://schemas.microsoft.com/office/drawing/2014/main" id="{069A5B4C-3F66-48D1-8DA8-95AE5AE8B24E}"/>
              </a:ext>
            </a:extLst>
          </p:cNvPr>
          <p:cNvSpPr/>
          <p:nvPr/>
        </p:nvSpPr>
        <p:spPr>
          <a:xfrm>
            <a:off x="4862615" y="2871149"/>
            <a:ext cx="344967" cy="4881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3BF8E386-3222-4E86-B2D6-4398DA60C406}"/>
              </a:ext>
            </a:extLst>
          </p:cNvPr>
          <p:cNvSpPr/>
          <p:nvPr/>
        </p:nvSpPr>
        <p:spPr>
          <a:xfrm>
            <a:off x="7486437" y="1517714"/>
            <a:ext cx="1003202" cy="20509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dirty="0"/>
              <a:t>Test</a:t>
            </a:r>
          </a:p>
          <a:p>
            <a:pPr algn="ctr"/>
            <a:r>
              <a:rPr kumimoji="1" lang="en-US" altLang="ja-JP" sz="1200" dirty="0"/>
              <a:t>(</a:t>
            </a:r>
            <a:r>
              <a:rPr kumimoji="1" lang="ja-JP" altLang="en-US" sz="1200" dirty="0"/>
              <a:t>評価</a:t>
            </a:r>
            <a:r>
              <a:rPr kumimoji="1" lang="en-US" altLang="ja-JP" sz="1200" dirty="0"/>
              <a:t>)</a:t>
            </a:r>
            <a:endParaRPr kumimoji="1" lang="ja-JP" altLang="en-US" sz="1200" dirty="0"/>
          </a:p>
        </p:txBody>
      </p:sp>
      <p:sp>
        <p:nvSpPr>
          <p:cNvPr id="16" name="矢印: 右 15">
            <a:extLst>
              <a:ext uri="{FF2B5EF4-FFF2-40B4-BE49-F238E27FC236}">
                <a16:creationId xmlns:a16="http://schemas.microsoft.com/office/drawing/2014/main" id="{9A3AE149-1520-48F2-8D7C-FFD4BADCB77C}"/>
              </a:ext>
            </a:extLst>
          </p:cNvPr>
          <p:cNvSpPr/>
          <p:nvPr/>
        </p:nvSpPr>
        <p:spPr>
          <a:xfrm>
            <a:off x="2475481" y="1822503"/>
            <a:ext cx="4924560" cy="408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6">
            <a:extLst>
              <a:ext uri="{FF2B5EF4-FFF2-40B4-BE49-F238E27FC236}">
                <a16:creationId xmlns:a16="http://schemas.microsoft.com/office/drawing/2014/main" id="{B209E4BC-DC86-4327-853E-E722C14D3B39}"/>
              </a:ext>
            </a:extLst>
          </p:cNvPr>
          <p:cNvSpPr/>
          <p:nvPr/>
        </p:nvSpPr>
        <p:spPr>
          <a:xfrm>
            <a:off x="6997062" y="2869435"/>
            <a:ext cx="344967" cy="4881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EF698CB9-C053-4336-BD61-19A445A9FC62}"/>
              </a:ext>
            </a:extLst>
          </p:cNvPr>
          <p:cNvSpPr txBox="1"/>
          <p:nvPr/>
        </p:nvSpPr>
        <p:spPr>
          <a:xfrm>
            <a:off x="3914953" y="1610486"/>
            <a:ext cx="1770769" cy="261610"/>
          </a:xfrm>
          <a:prstGeom prst="rect">
            <a:avLst/>
          </a:prstGeom>
          <a:noFill/>
        </p:spPr>
        <p:txBody>
          <a:bodyPr wrap="square" rtlCol="0">
            <a:spAutoFit/>
          </a:bodyPr>
          <a:lstStyle/>
          <a:p>
            <a:r>
              <a:rPr kumimoji="1" lang="ja-JP" altLang="en-US" sz="1100" dirty="0"/>
              <a:t>テストデータ </a:t>
            </a:r>
            <a:r>
              <a:rPr kumimoji="1" lang="en-US" altLang="ja-JP" sz="1100" dirty="0"/>
              <a:t>1</a:t>
            </a:r>
            <a:r>
              <a:rPr kumimoji="1" lang="ja-JP" altLang="en-US" sz="1100" dirty="0"/>
              <a:t>万枚</a:t>
            </a:r>
          </a:p>
        </p:txBody>
      </p:sp>
      <p:sp>
        <p:nvSpPr>
          <p:cNvPr id="11" name="テキスト ボックス 10">
            <a:extLst>
              <a:ext uri="{FF2B5EF4-FFF2-40B4-BE49-F238E27FC236}">
                <a16:creationId xmlns:a16="http://schemas.microsoft.com/office/drawing/2014/main" id="{889CACA6-5115-414F-B037-C88C91F785C6}"/>
              </a:ext>
            </a:extLst>
          </p:cNvPr>
          <p:cNvSpPr txBox="1"/>
          <p:nvPr/>
        </p:nvSpPr>
        <p:spPr>
          <a:xfrm>
            <a:off x="381785" y="4212450"/>
            <a:ext cx="8380429" cy="2308324"/>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a:t>学習に使うデータと出来上がった認識器の性能を評価するテストデータは別に必要</a:t>
            </a:r>
            <a:r>
              <a:rPr kumimoji="1" lang="en-US" altLang="ja-JP" dirty="0"/>
              <a:t>(</a:t>
            </a:r>
            <a:r>
              <a:rPr kumimoji="1" lang="ja-JP" altLang="en-US" dirty="0"/>
              <a:t>これはルールベースの開発でも同様</a:t>
            </a:r>
            <a:r>
              <a:rPr kumimoji="1" lang="en-US" altLang="ja-JP" dirty="0"/>
              <a:t>)</a:t>
            </a:r>
          </a:p>
          <a:p>
            <a:pPr marL="285750" indent="-285750">
              <a:buFont typeface="Arial" panose="020B0604020202020204" pitchFamily="34" charset="0"/>
              <a:buChar char="•"/>
            </a:pPr>
            <a:r>
              <a:rPr kumimoji="1" lang="ja-JP" altLang="en-US" dirty="0"/>
              <a:t>分類種別</a:t>
            </a:r>
            <a:r>
              <a:rPr kumimoji="1" lang="en-US" altLang="ja-JP" dirty="0"/>
              <a:t>10</a:t>
            </a:r>
            <a:r>
              <a:rPr kumimoji="1" lang="ja-JP" altLang="en-US" dirty="0"/>
              <a:t>種に対して、各</a:t>
            </a:r>
            <a:r>
              <a:rPr kumimoji="1" lang="en-US" altLang="ja-JP" dirty="0"/>
              <a:t>6000</a:t>
            </a:r>
            <a:r>
              <a:rPr kumimoji="1" lang="ja-JP" altLang="en-US" dirty="0"/>
              <a:t>枚づつのバランスよいデータセット</a:t>
            </a:r>
            <a:endParaRPr kumimoji="1" lang="en-US" altLang="ja-JP" dirty="0"/>
          </a:p>
          <a:p>
            <a:pPr marL="285750" indent="-285750">
              <a:buFont typeface="Arial" panose="020B0604020202020204" pitchFamily="34" charset="0"/>
              <a:buChar char="•"/>
            </a:pPr>
            <a:r>
              <a:rPr kumimoji="1" lang="ja-JP" altLang="en-US" dirty="0"/>
              <a:t>前処理として例えば下記のような処理</a:t>
            </a:r>
            <a:endParaRPr kumimoji="1" lang="en-US" altLang="ja-JP" dirty="0"/>
          </a:p>
          <a:p>
            <a:pPr marL="742950" lvl="1" indent="-285750">
              <a:buFont typeface="Arial" panose="020B0604020202020204" pitchFamily="34" charset="0"/>
              <a:buChar char="•"/>
            </a:pPr>
            <a:r>
              <a:rPr kumimoji="1" lang="ja-JP" altLang="en-US" dirty="0"/>
              <a:t>回転</a:t>
            </a:r>
            <a:r>
              <a:rPr kumimoji="1" lang="en-US" altLang="ja-JP" dirty="0"/>
              <a:t>/</a:t>
            </a:r>
            <a:r>
              <a:rPr kumimoji="1" lang="ja-JP" altLang="en-US" dirty="0"/>
              <a:t>移動</a:t>
            </a:r>
            <a:r>
              <a:rPr kumimoji="1" lang="en-US" altLang="ja-JP" dirty="0"/>
              <a:t>/</a:t>
            </a:r>
            <a:r>
              <a:rPr kumimoji="1" lang="ja-JP" altLang="en-US" dirty="0"/>
              <a:t>平行移動などのデータ水増し</a:t>
            </a:r>
            <a:r>
              <a:rPr kumimoji="1" lang="en-US" altLang="ja-JP" dirty="0"/>
              <a:t>(Data Augmentation)</a:t>
            </a:r>
          </a:p>
          <a:p>
            <a:pPr marL="742950" lvl="1" indent="-285750">
              <a:buFont typeface="Arial" panose="020B0604020202020204" pitchFamily="34" charset="0"/>
              <a:buChar char="•"/>
            </a:pPr>
            <a:r>
              <a:rPr kumimoji="1" lang="ja-JP" altLang="en-US" dirty="0"/>
              <a:t>輝度／コントラスト／色合いなどの正規化</a:t>
            </a:r>
            <a:r>
              <a:rPr kumimoji="1" lang="en-US" altLang="ja-JP" dirty="0"/>
              <a:t>(Normalization)</a:t>
            </a:r>
          </a:p>
          <a:p>
            <a:pPr marL="285750" indent="-285750">
              <a:buFont typeface="Arial" panose="020B0604020202020204" pitchFamily="34" charset="0"/>
              <a:buChar char="•"/>
            </a:pPr>
            <a:r>
              <a:rPr kumimoji="1" lang="ja-JP" altLang="en-US" dirty="0"/>
              <a:t>ネットワークに対するハイパーパラメータや損失関数の設計など</a:t>
            </a:r>
          </a:p>
          <a:p>
            <a:pPr marL="285750" indent="-285750">
              <a:buFont typeface="Arial" panose="020B0604020202020204" pitchFamily="34" charset="0"/>
              <a:buChar char="•"/>
            </a:pPr>
            <a:endParaRPr kumimoji="1" lang="en-US" altLang="ja-JP" dirty="0"/>
          </a:p>
        </p:txBody>
      </p:sp>
    </p:spTree>
    <p:extLst>
      <p:ext uri="{BB962C8B-B14F-4D97-AF65-F5344CB8AC3E}">
        <p14:creationId xmlns:p14="http://schemas.microsoft.com/office/powerpoint/2010/main" val="1184442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03743F-5F93-4964-96DD-324E06F716F8}"/>
              </a:ext>
            </a:extLst>
          </p:cNvPr>
          <p:cNvSpPr>
            <a:spLocks noGrp="1"/>
          </p:cNvSpPr>
          <p:nvPr>
            <p:ph type="title"/>
          </p:nvPr>
        </p:nvSpPr>
        <p:spPr>
          <a:xfrm>
            <a:off x="1005840" y="253985"/>
            <a:ext cx="7132320" cy="701731"/>
          </a:xfrm>
        </p:spPr>
        <p:txBody>
          <a:bodyPr>
            <a:normAutofit/>
          </a:bodyPr>
          <a:lstStyle/>
          <a:p>
            <a:r>
              <a:rPr kumimoji="1" lang="ja-JP" altLang="en-US" sz="3200" dirty="0"/>
              <a:t>学習データセット準備の難しさ</a:t>
            </a:r>
          </a:p>
        </p:txBody>
      </p:sp>
      <p:sp>
        <p:nvSpPr>
          <p:cNvPr id="4" name="スライド番号プレースホルダー 3">
            <a:extLst>
              <a:ext uri="{FF2B5EF4-FFF2-40B4-BE49-F238E27FC236}">
                <a16:creationId xmlns:a16="http://schemas.microsoft.com/office/drawing/2014/main" id="{600F8147-3EA9-4AA5-A7FA-B05E22A69700}"/>
              </a:ext>
            </a:extLst>
          </p:cNvPr>
          <p:cNvSpPr>
            <a:spLocks noGrp="1"/>
          </p:cNvSpPr>
          <p:nvPr>
            <p:ph type="sldNum" sz="quarter" idx="12"/>
          </p:nvPr>
        </p:nvSpPr>
        <p:spPr>
          <a:xfrm>
            <a:off x="7658100" y="6363375"/>
            <a:ext cx="480060" cy="237744"/>
          </a:xfrm>
        </p:spPr>
        <p:txBody>
          <a:bodyPr/>
          <a:lstStyle/>
          <a:p>
            <a:fld id="{CA8D9AD5-F248-4919-864A-CFD76CC027D6}" type="slidenum">
              <a:rPr lang="en-US" altLang="ja-JP" smtClean="0"/>
              <a:t>5</a:t>
            </a:fld>
            <a:endParaRPr kumimoji="1" lang="ja-JP" altLang="en-US"/>
          </a:p>
        </p:txBody>
      </p:sp>
      <p:sp>
        <p:nvSpPr>
          <p:cNvPr id="6" name="テキスト ボックス 5">
            <a:extLst>
              <a:ext uri="{FF2B5EF4-FFF2-40B4-BE49-F238E27FC236}">
                <a16:creationId xmlns:a16="http://schemas.microsoft.com/office/drawing/2014/main" id="{F200F81F-0730-4588-9A36-F2BA917A9818}"/>
              </a:ext>
            </a:extLst>
          </p:cNvPr>
          <p:cNvSpPr txBox="1"/>
          <p:nvPr/>
        </p:nvSpPr>
        <p:spPr>
          <a:xfrm>
            <a:off x="405352" y="1121784"/>
            <a:ext cx="8443337" cy="5262979"/>
          </a:xfrm>
          <a:prstGeom prst="rect">
            <a:avLst/>
          </a:prstGeom>
          <a:noFill/>
        </p:spPr>
        <p:txBody>
          <a:bodyPr wrap="none" rtlCol="0">
            <a:spAutoFit/>
          </a:bodyPr>
          <a:lstStyle/>
          <a:p>
            <a:r>
              <a:rPr kumimoji="1" lang="ja-JP" altLang="en-US" sz="1600" dirty="0"/>
              <a:t>・アノテーションが必須</a:t>
            </a:r>
            <a:endParaRPr kumimoji="1" lang="en-US" altLang="ja-JP" sz="1600" dirty="0"/>
          </a:p>
          <a:p>
            <a:pPr lvl="1"/>
            <a:r>
              <a:rPr kumimoji="1" lang="ja-JP" altLang="en-US" sz="1600" dirty="0"/>
              <a:t>答えが用意されていないと学習できない。アノテーションコストはしばし大きい。</a:t>
            </a:r>
            <a:br>
              <a:rPr kumimoji="1" lang="en-US" altLang="ja-JP" sz="1600" dirty="0"/>
            </a:br>
            <a:r>
              <a:rPr kumimoji="1" lang="ja-JP" altLang="en-US" sz="1600" dirty="0"/>
              <a:t>ひよこの雄雌判定などその領域の専門化してアノテーションできないケースも多い</a:t>
            </a:r>
            <a:endParaRPr kumimoji="1" lang="en-US" altLang="ja-JP" sz="1600" dirty="0"/>
          </a:p>
          <a:p>
            <a:pPr lvl="1"/>
            <a:endParaRPr kumimoji="1" lang="en-US" altLang="ja-JP" sz="1600" dirty="0"/>
          </a:p>
          <a:p>
            <a:r>
              <a:rPr kumimoji="1" lang="ja-JP" altLang="en-US" sz="1600" dirty="0"/>
              <a:t>・起こりうる事象が網羅できていないといけない</a:t>
            </a:r>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r>
              <a:rPr kumimoji="1" lang="ja-JP" altLang="en-US" sz="1600" dirty="0"/>
              <a:t>・真の特徴でしか判断できないデータセットである必要がある</a:t>
            </a:r>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r>
              <a:rPr kumimoji="1" lang="ja-JP" altLang="en-US" sz="1600" dirty="0"/>
              <a:t>・対象ドメインに精通していないと判断できない</a:t>
            </a:r>
            <a:endParaRPr kumimoji="1" lang="en-US" altLang="ja-JP" sz="1600" dirty="0"/>
          </a:p>
          <a:p>
            <a:pPr lvl="1"/>
            <a:r>
              <a:rPr kumimoji="1" lang="ja-JP" altLang="en-US" sz="1600" dirty="0"/>
              <a:t>良品／不良品判定など素人には区別がつかないケースがある</a:t>
            </a:r>
            <a:endParaRPr kumimoji="1" lang="en-US" altLang="ja-JP" sz="1600" dirty="0"/>
          </a:p>
          <a:p>
            <a:pPr lvl="1"/>
            <a:r>
              <a:rPr kumimoji="1" lang="ja-JP" altLang="en-US" sz="1600" dirty="0"/>
              <a:t>どういうケースがありうるのか、起こりうる状態が網羅できているのか判断できない</a:t>
            </a:r>
            <a:endParaRPr kumimoji="1" lang="en-US" altLang="ja-JP" sz="1600" dirty="0"/>
          </a:p>
        </p:txBody>
      </p:sp>
      <p:pic>
        <p:nvPicPr>
          <p:cNvPr id="15" name="図 14">
            <a:extLst>
              <a:ext uri="{FF2B5EF4-FFF2-40B4-BE49-F238E27FC236}">
                <a16:creationId xmlns:a16="http://schemas.microsoft.com/office/drawing/2014/main" id="{F63E4A79-1F51-4001-B232-7DFD08815B35}"/>
              </a:ext>
            </a:extLst>
          </p:cNvPr>
          <p:cNvPicPr>
            <a:picLocks noChangeAspect="1"/>
          </p:cNvPicPr>
          <p:nvPr/>
        </p:nvPicPr>
        <p:blipFill>
          <a:blip r:embed="rId2"/>
          <a:stretch>
            <a:fillRect/>
          </a:stretch>
        </p:blipFill>
        <p:spPr>
          <a:xfrm>
            <a:off x="1329437" y="2500443"/>
            <a:ext cx="4119322" cy="1176011"/>
          </a:xfrm>
          <a:prstGeom prst="rect">
            <a:avLst/>
          </a:prstGeom>
        </p:spPr>
      </p:pic>
      <p:pic>
        <p:nvPicPr>
          <p:cNvPr id="18" name="図 17">
            <a:extLst>
              <a:ext uri="{FF2B5EF4-FFF2-40B4-BE49-F238E27FC236}">
                <a16:creationId xmlns:a16="http://schemas.microsoft.com/office/drawing/2014/main" id="{7E2DC058-0920-48B6-94AD-44E501E09C6F}"/>
              </a:ext>
            </a:extLst>
          </p:cNvPr>
          <p:cNvPicPr>
            <a:picLocks noChangeAspect="1"/>
          </p:cNvPicPr>
          <p:nvPr/>
        </p:nvPicPr>
        <p:blipFill>
          <a:blip r:embed="rId3"/>
          <a:stretch>
            <a:fillRect/>
          </a:stretch>
        </p:blipFill>
        <p:spPr>
          <a:xfrm>
            <a:off x="1200012" y="4222752"/>
            <a:ext cx="1927565" cy="985552"/>
          </a:xfrm>
          <a:prstGeom prst="rect">
            <a:avLst/>
          </a:prstGeom>
        </p:spPr>
      </p:pic>
      <p:sp>
        <p:nvSpPr>
          <p:cNvPr id="19" name="テキスト ボックス 18">
            <a:extLst>
              <a:ext uri="{FF2B5EF4-FFF2-40B4-BE49-F238E27FC236}">
                <a16:creationId xmlns:a16="http://schemas.microsoft.com/office/drawing/2014/main" id="{42B25AF1-2956-473E-981E-2A61440E8007}"/>
              </a:ext>
            </a:extLst>
          </p:cNvPr>
          <p:cNvSpPr txBox="1"/>
          <p:nvPr/>
        </p:nvSpPr>
        <p:spPr>
          <a:xfrm>
            <a:off x="3487100" y="4379658"/>
            <a:ext cx="5361589" cy="738664"/>
          </a:xfrm>
          <a:prstGeom prst="rect">
            <a:avLst/>
          </a:prstGeom>
          <a:noFill/>
        </p:spPr>
        <p:txBody>
          <a:bodyPr wrap="square" rtlCol="0">
            <a:spAutoFit/>
          </a:bodyPr>
          <a:lstStyle/>
          <a:p>
            <a:r>
              <a:rPr kumimoji="1" lang="ja-JP" altLang="en-US" sz="1050" dirty="0"/>
              <a:t>左の例では、リンゴ／みかんが十分特徴のバリエーションを網羅できていても、機械学習は、背景が緑の画像を「みかん」と学習し、背景が赤いものを「リンゴ」と学習してしまい、本来の特徴は学習しない</a:t>
            </a:r>
            <a:r>
              <a:rPr kumimoji="1" lang="en-US" altLang="ja-JP" sz="1050" dirty="0"/>
              <a:t>(</a:t>
            </a:r>
            <a:r>
              <a:rPr kumimoji="1" lang="ja-JP" altLang="en-US" sz="1050" dirty="0"/>
              <a:t>損失関数を最小化できる無関係のものに着目してしまう</a:t>
            </a:r>
            <a:r>
              <a:rPr kumimoji="1" lang="en-US" altLang="ja-JP" sz="1050" dirty="0"/>
              <a:t>)</a:t>
            </a:r>
            <a:r>
              <a:rPr kumimoji="1" lang="ja-JP" altLang="en-US" sz="1050" dirty="0"/>
              <a:t>。</a:t>
            </a:r>
          </a:p>
        </p:txBody>
      </p:sp>
    </p:spTree>
    <p:extLst>
      <p:ext uri="{BB962C8B-B14F-4D97-AF65-F5344CB8AC3E}">
        <p14:creationId xmlns:p14="http://schemas.microsoft.com/office/powerpoint/2010/main" val="2343361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AEA752-6356-48E7-B8BD-D887AFC3C06E}"/>
              </a:ext>
            </a:extLst>
          </p:cNvPr>
          <p:cNvSpPr>
            <a:spLocks noGrp="1"/>
          </p:cNvSpPr>
          <p:nvPr>
            <p:ph type="title"/>
          </p:nvPr>
        </p:nvSpPr>
        <p:spPr>
          <a:xfrm>
            <a:off x="1005840" y="438912"/>
            <a:ext cx="7132320" cy="607463"/>
          </a:xfrm>
        </p:spPr>
        <p:txBody>
          <a:bodyPr/>
          <a:lstStyle/>
          <a:p>
            <a:r>
              <a:rPr kumimoji="1" lang="ja-JP" altLang="en-US" dirty="0"/>
              <a:t>まとめ</a:t>
            </a:r>
          </a:p>
        </p:txBody>
      </p:sp>
      <p:sp>
        <p:nvSpPr>
          <p:cNvPr id="3" name="コンテンツ プレースホルダー 2">
            <a:extLst>
              <a:ext uri="{FF2B5EF4-FFF2-40B4-BE49-F238E27FC236}">
                <a16:creationId xmlns:a16="http://schemas.microsoft.com/office/drawing/2014/main" id="{4B00912F-C381-481B-93DE-3E7714386FFC}"/>
              </a:ext>
            </a:extLst>
          </p:cNvPr>
          <p:cNvSpPr>
            <a:spLocks noGrp="1"/>
          </p:cNvSpPr>
          <p:nvPr>
            <p:ph idx="1"/>
          </p:nvPr>
        </p:nvSpPr>
        <p:spPr>
          <a:xfrm>
            <a:off x="735291" y="1159497"/>
            <a:ext cx="8220173" cy="4857255"/>
          </a:xfrm>
        </p:spPr>
        <p:txBody>
          <a:bodyPr>
            <a:normAutofit fontScale="92500" lnSpcReduction="10000"/>
          </a:bodyPr>
          <a:lstStyle/>
          <a:p>
            <a:r>
              <a:rPr kumimoji="1" lang="ja-JP" altLang="en-US" dirty="0"/>
              <a:t>ニューラルネットは入力した学習データの情報のみで学習する</a:t>
            </a:r>
            <a:endParaRPr kumimoji="1" lang="en-US" altLang="ja-JP" dirty="0"/>
          </a:p>
          <a:p>
            <a:pPr lvl="1"/>
            <a:r>
              <a:rPr lang="ja-JP" altLang="en-US" dirty="0"/>
              <a:t>与えられたデータから補間できる範囲でしか機能しない</a:t>
            </a:r>
            <a:endParaRPr lang="en-US" altLang="ja-JP" dirty="0"/>
          </a:p>
          <a:p>
            <a:pPr lvl="1"/>
            <a:r>
              <a:rPr kumimoji="1" lang="ja-JP" altLang="en-US" dirty="0"/>
              <a:t>偏ったデータでは偏った学習しかしない</a:t>
            </a:r>
            <a:endParaRPr kumimoji="1" lang="en-US" altLang="ja-JP" dirty="0"/>
          </a:p>
          <a:p>
            <a:pPr lvl="1"/>
            <a:r>
              <a:rPr lang="ja-JP" altLang="en-US" dirty="0"/>
              <a:t>人間が無意識に「当たり前」と思う部分は一切反映されない。データのみで決まる</a:t>
            </a:r>
            <a:endParaRPr kumimoji="1" lang="en-US" altLang="ja-JP" dirty="0"/>
          </a:p>
          <a:p>
            <a:endParaRPr lang="en-US" altLang="ja-JP" dirty="0"/>
          </a:p>
          <a:p>
            <a:r>
              <a:rPr lang="ja-JP" altLang="en-US" dirty="0"/>
              <a:t>学習によりどのような</a:t>
            </a:r>
            <a:r>
              <a:rPr lang="en-US" altLang="ja-JP" dirty="0"/>
              <a:t>AI</a:t>
            </a:r>
            <a:r>
              <a:rPr lang="ja-JP" altLang="en-US" dirty="0"/>
              <a:t>に育てたいかは対象ドメインの人間しか知りえない</a:t>
            </a:r>
            <a:endParaRPr lang="en-US" altLang="ja-JP" dirty="0"/>
          </a:p>
          <a:p>
            <a:pPr lvl="1"/>
            <a:r>
              <a:rPr kumimoji="1" lang="ja-JP" altLang="en-US" dirty="0"/>
              <a:t>データサイエンティストはしばし対象ドメインの専門家ではない</a:t>
            </a:r>
            <a:endParaRPr kumimoji="1" lang="en-US" altLang="ja-JP" dirty="0"/>
          </a:p>
          <a:p>
            <a:pPr lvl="1"/>
            <a:r>
              <a:rPr lang="ja-JP" altLang="en-US" dirty="0"/>
              <a:t>対象ドメインの人間の機械学習への理解と協力が必須</a:t>
            </a:r>
            <a:endParaRPr lang="en-US" altLang="ja-JP" dirty="0"/>
          </a:p>
          <a:p>
            <a:pPr lvl="1"/>
            <a:r>
              <a:rPr lang="ja-JP" altLang="en-US" dirty="0"/>
              <a:t>データサイエンティストとは別に、業務分析などを専門とするアナリストの領域も重要</a:t>
            </a:r>
            <a:endParaRPr lang="en-US" altLang="ja-JP" dirty="0"/>
          </a:p>
          <a:p>
            <a:pPr lvl="1"/>
            <a:endParaRPr lang="en-US" altLang="ja-JP" dirty="0"/>
          </a:p>
          <a:p>
            <a:r>
              <a:rPr kumimoji="1" lang="ja-JP" altLang="en-US" dirty="0"/>
              <a:t>学習データセットに人間の知見を入れる事も必要</a:t>
            </a:r>
            <a:endParaRPr kumimoji="1" lang="en-US" altLang="ja-JP" dirty="0"/>
          </a:p>
          <a:p>
            <a:pPr lvl="1"/>
            <a:r>
              <a:rPr lang="ja-JP" altLang="en-US" dirty="0"/>
              <a:t>データの前処理／前加工によって、人間の持つ知見でデータを拡張する</a:t>
            </a:r>
            <a:endParaRPr lang="en-US" altLang="ja-JP" dirty="0"/>
          </a:p>
          <a:p>
            <a:pPr lvl="1"/>
            <a:r>
              <a:rPr kumimoji="1" lang="ja-JP" altLang="en-US" dirty="0"/>
              <a:t>最終的に欲しい結果の重要性や優先度を損失関数</a:t>
            </a:r>
            <a:r>
              <a:rPr lang="ja-JP" altLang="en-US" dirty="0"/>
              <a:t>などに反映する</a:t>
            </a:r>
            <a:endParaRPr kumimoji="1"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BE92927E-41CB-463A-B38D-5489D667B15C}"/>
              </a:ext>
            </a:extLst>
          </p:cNvPr>
          <p:cNvSpPr>
            <a:spLocks noGrp="1"/>
          </p:cNvSpPr>
          <p:nvPr>
            <p:ph type="sldNum" sz="quarter" idx="12"/>
          </p:nvPr>
        </p:nvSpPr>
        <p:spPr/>
        <p:txBody>
          <a:bodyPr/>
          <a:lstStyle/>
          <a:p>
            <a:fld id="{CA8D9AD5-F248-4919-864A-CFD76CC027D6}" type="slidenum">
              <a:rPr lang="en-US" altLang="ja-JP" smtClean="0"/>
              <a:t>6</a:t>
            </a:fld>
            <a:endParaRPr kumimoji="1" lang="ja-JP" altLang="en-US"/>
          </a:p>
        </p:txBody>
      </p:sp>
    </p:spTree>
    <p:extLst>
      <p:ext uri="{BB962C8B-B14F-4D97-AF65-F5344CB8AC3E}">
        <p14:creationId xmlns:p14="http://schemas.microsoft.com/office/powerpoint/2010/main" val="146132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heer Green 16x9">
  <a:themeElements>
    <a:clrScheme name="Sheer Green">
      <a:dk1>
        <a:srgbClr val="624D38"/>
      </a:dk1>
      <a:lt1>
        <a:srgbClr val="FFFFFF"/>
      </a:lt1>
      <a:dk2>
        <a:srgbClr val="404040"/>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04C4809-32CE-4D76-8837-BF87A221E8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薄緑色の枠線デザインのプレゼンテーション (ワイドスクリーン)</Template>
  <TotalTime>0</TotalTime>
  <Words>744</Words>
  <Application>Microsoft Office PowerPoint</Application>
  <PresentationFormat>画面に合わせる (4:3)</PresentationFormat>
  <Paragraphs>112</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Meiryo UI</vt:lpstr>
      <vt:lpstr>Arial</vt:lpstr>
      <vt:lpstr>Century Gothic</vt:lpstr>
      <vt:lpstr>Sheer Green 16x9</vt:lpstr>
      <vt:lpstr>Deep Learning開発フロー</vt:lpstr>
      <vt:lpstr>大雑把な開発フロー(ルールベースとの比較)</vt:lpstr>
      <vt:lpstr>ルールベースとの相違点整理</vt:lpstr>
      <vt:lpstr>学習データの扱い(CIFAR-10の例)</vt:lpstr>
      <vt:lpstr>学習データセット準備の難しさ</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2018-12-13T14:22:18Z</dcterms:created>
  <dcterms:modified xsi:type="dcterms:W3CDTF">2020-03-23T05:03:08Z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